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media/image1.jpeg" ContentType="image/jpeg"/>
  <Override PartName="/ppt/media/image2.jpeg" ContentType="image/jpeg"/>
  <Override PartName="/ppt/media/image3.jpeg" ContentType="image/jpeg"/>
  <Override PartName="/ppt/media/image4.jpeg" ContentType="image/jpeg"/>
  <Override PartName="/ppt/media/image5.jpeg" ContentType="image/jpeg"/>
  <Override PartName="/ppt/media/image6.jpeg" ContentType="image/jpeg"/>
  <Override PartName="/ppt/media/image7.jpeg" ContentType="image/jpeg"/>
  <Override PartName="/ppt/media/image8.jpeg" ContentType="image/jpeg"/>
  <Override PartName="/ppt/media/image9.jpeg" ContentType="image/jpeg"/>
  <Override PartName="/ppt/media/image10.jpeg" ContentType="image/jpeg"/>
  <Override PartName="/ppt/media/image11.jpeg" ContentType="image/jpeg"/>
  <Override PartName="/ppt/media/image12.jpeg" ContentType="image/jpeg"/>
  <Override PartName="/ppt/media/image13.jpeg" ContentType="image/jpeg"/>
  <Override PartName="/ppt/media/image14.jpeg" ContentType="image/jpeg"/>
  <Override PartName="/ppt/media/image15.jpeg" ContentType="image/jpeg"/>
  <Override PartName="/ppt/media/image16.jpeg" ContentType="image/jpeg"/>
  <Override PartName="/ppt/media/image17.jpeg" ContentType="image/jpeg"/>
  <Override PartName="/ppt/media/image18.jpeg" ContentType="image/jpeg"/>
  <Override PartName="/ppt/media/image19.jpeg" ContentType="image/jpeg"/>
  <Override PartName="/ppt/media/image20.jpeg" ContentType="image/jpeg"/>
  <Override PartName="/ppt/media/image21.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Microsoft YaHei"/>
      </a:defRPr>
    </a:lvl1pPr>
    <a:lvl2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Microsoft YaHei"/>
      </a:defRPr>
    </a:lvl2pPr>
    <a:lvl3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Microsoft YaHei"/>
      </a:defRPr>
    </a:lvl3pPr>
    <a:lvl4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Microsoft YaHei"/>
      </a:defRPr>
    </a:lvl4pPr>
    <a:lvl5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Microsoft YaHei"/>
      </a:defRPr>
    </a:lvl5pPr>
    <a:lvl6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Microsoft YaHei"/>
      </a:defRPr>
    </a:lvl6pPr>
    <a:lvl7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Microsoft YaHei"/>
      </a:defRPr>
    </a:lvl7pPr>
    <a:lvl8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Microsoft YaHei"/>
      </a:defRPr>
    </a:lvl8pPr>
    <a:lvl9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Microsoft YaHe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0DEEF"/>
          </a:solidFill>
        </a:fill>
      </a:tcStyle>
    </a:wholeTbl>
    <a:band2H>
      <a:tcTxStyle b="def" i="def"/>
      <a:tcStyle>
        <a:tcBdr/>
        <a:fill>
          <a:solidFill>
            <a:srgbClr val="E9EFF7"/>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b="def" i="def"/>
      <a:tcStyle>
        <a:tcBdr/>
        <a:fill>
          <a:solidFill>
            <a:srgbClr val="F0F0F0"/>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b="def" i="def"/>
      <a:tcStyle>
        <a:tcBdr/>
        <a:fill>
          <a:solidFill>
            <a:srgbClr val="EBF1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s>

</file>

<file path=ppt/media/image1.jpeg>
</file>

<file path=ppt/media/image1.png>
</file>

<file path=ppt/media/image1.tif>
</file>

<file path=ppt/media/image10.jpeg>
</file>

<file path=ppt/media/image10.png>
</file>

<file path=ppt/media/image11.jpeg>
</file>

<file path=ppt/media/image11.png>
</file>

<file path=ppt/media/image12.jpeg>
</file>

<file path=ppt/media/image12.png>
</file>

<file path=ppt/media/image13.jpeg>
</file>

<file path=ppt/media/image13.png>
</file>

<file path=ppt/media/image14.jpeg>
</file>

<file path=ppt/media/image14.png>
</file>

<file path=ppt/media/image15.jpeg>
</file>

<file path=ppt/media/image15.png>
</file>

<file path=ppt/media/image16.jpeg>
</file>

<file path=ppt/media/image17.jpeg>
</file>

<file path=ppt/media/image18.jpeg>
</file>

<file path=ppt/media/image19.jpeg>
</file>

<file path=ppt/media/image2.jpeg>
</file>

<file path=ppt/media/image2.png>
</file>

<file path=ppt/media/image2.tif>
</file>

<file path=ppt/media/image20.jpeg>
</file>

<file path=ppt/media/image21.jpeg>
</file>

<file path=ppt/media/image3.jpeg>
</file>

<file path=ppt/media/image3.png>
</file>

<file path=ppt/media/image3.tif>
</file>

<file path=ppt/media/image4.jpeg>
</file>

<file path=ppt/media/image4.png>
</file>

<file path=ppt/media/image4.tif>
</file>

<file path=ppt/media/image5.jpeg>
</file>

<file path=ppt/media/image5.png>
</file>

<file path=ppt/media/image5.tif>
</file>

<file path=ppt/media/image6.jpeg>
</file>

<file path=ppt/media/image6.png>
</file>

<file path=ppt/media/image7.jpeg>
</file>

<file path=ppt/media/image7.png>
</file>

<file path=ppt/media/image8.jpeg>
</file>

<file path=ppt/media/image8.png>
</file>

<file path=ppt/media/image9.jpe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97" name="Shape 97"/>
          <p:cNvSpPr/>
          <p:nvPr>
            <p:ph type="sldImg"/>
          </p:nvPr>
        </p:nvSpPr>
        <p:spPr>
          <a:xfrm>
            <a:off x="1143000" y="685800"/>
            <a:ext cx="4572000" cy="3429000"/>
          </a:xfrm>
          <a:prstGeom prst="rect">
            <a:avLst/>
          </a:prstGeom>
        </p:spPr>
        <p:txBody>
          <a:bodyPr/>
          <a:lstStyle/>
          <a:p>
            <a:pPr/>
          </a:p>
        </p:txBody>
      </p:sp>
      <p:sp>
        <p:nvSpPr>
          <p:cNvPr id="98" name="Shape 98"/>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600">
        <a:latin typeface="+mn-lt"/>
        <a:ea typeface="+mn-ea"/>
        <a:cs typeface="+mn-cs"/>
        <a:sym typeface="Microsoft YaHei"/>
      </a:defRPr>
    </a:lvl1pPr>
    <a:lvl2pPr indent="228600" latinLnBrk="0">
      <a:defRPr sz="1600">
        <a:latin typeface="+mn-lt"/>
        <a:ea typeface="+mn-ea"/>
        <a:cs typeface="+mn-cs"/>
        <a:sym typeface="Microsoft YaHei"/>
      </a:defRPr>
    </a:lvl2pPr>
    <a:lvl3pPr indent="457200" latinLnBrk="0">
      <a:defRPr sz="1600">
        <a:latin typeface="+mn-lt"/>
        <a:ea typeface="+mn-ea"/>
        <a:cs typeface="+mn-cs"/>
        <a:sym typeface="Microsoft YaHei"/>
      </a:defRPr>
    </a:lvl3pPr>
    <a:lvl4pPr indent="685800" latinLnBrk="0">
      <a:defRPr sz="1600">
        <a:latin typeface="+mn-lt"/>
        <a:ea typeface="+mn-ea"/>
        <a:cs typeface="+mn-cs"/>
        <a:sym typeface="Microsoft YaHei"/>
      </a:defRPr>
    </a:lvl4pPr>
    <a:lvl5pPr indent="914400" latinLnBrk="0">
      <a:defRPr sz="1600">
        <a:latin typeface="+mn-lt"/>
        <a:ea typeface="+mn-ea"/>
        <a:cs typeface="+mn-cs"/>
        <a:sym typeface="Microsoft YaHei"/>
      </a:defRPr>
    </a:lvl5pPr>
    <a:lvl6pPr indent="1143000" latinLnBrk="0">
      <a:defRPr sz="1600">
        <a:latin typeface="+mn-lt"/>
        <a:ea typeface="+mn-ea"/>
        <a:cs typeface="+mn-cs"/>
        <a:sym typeface="Microsoft YaHei"/>
      </a:defRPr>
    </a:lvl6pPr>
    <a:lvl7pPr indent="1371600" latinLnBrk="0">
      <a:defRPr sz="1600">
        <a:latin typeface="+mn-lt"/>
        <a:ea typeface="+mn-ea"/>
        <a:cs typeface="+mn-cs"/>
        <a:sym typeface="Microsoft YaHei"/>
      </a:defRPr>
    </a:lvl7pPr>
    <a:lvl8pPr indent="1600200" latinLnBrk="0">
      <a:defRPr sz="1600">
        <a:latin typeface="+mn-lt"/>
        <a:ea typeface="+mn-ea"/>
        <a:cs typeface="+mn-cs"/>
        <a:sym typeface="Microsoft YaHei"/>
      </a:defRPr>
    </a:lvl8pPr>
    <a:lvl9pPr indent="1828800" latinLnBrk="0">
      <a:defRPr sz="1600">
        <a:latin typeface="+mn-lt"/>
        <a:ea typeface="+mn-ea"/>
        <a:cs typeface="+mn-cs"/>
        <a:sym typeface="Microsoft YaHei"/>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标题幻灯片">
    <p:spTree>
      <p:nvGrpSpPr>
        <p:cNvPr id="1" name=""/>
        <p:cNvGrpSpPr/>
        <p:nvPr/>
      </p:nvGrpSpPr>
      <p:grpSpPr>
        <a:xfrm>
          <a:off x="0" y="0"/>
          <a:ext cx="0" cy="0"/>
          <a:chOff x="0" y="0"/>
          <a:chExt cx="0" cy="0"/>
        </a:xfrm>
      </p:grpSpPr>
      <p:sp>
        <p:nvSpPr>
          <p:cNvPr id="11" name="单击此处编辑标题"/>
          <p:cNvSpPr txBox="1"/>
          <p:nvPr>
            <p:ph type="title" hasCustomPrompt="1"/>
          </p:nvPr>
        </p:nvSpPr>
        <p:spPr>
          <a:xfrm>
            <a:off x="669881" y="2588279"/>
            <a:ext cx="10852239" cy="899169"/>
          </a:xfrm>
          <a:prstGeom prst="rect">
            <a:avLst/>
          </a:prstGeom>
        </p:spPr>
        <p:txBody>
          <a:bodyPr lIns="25400" tIns="25400" rIns="25400" bIns="25400" anchor="t"/>
          <a:lstStyle>
            <a:lvl1pPr algn="ctr">
              <a:defRPr b="0" spc="600" sz="5400">
                <a:effectLst>
                  <a:outerShdw sx="100000" sy="100000" kx="0" ky="0" algn="b" rotWithShape="0" blurRad="38100" dist="38100" dir="2700000">
                    <a:srgbClr val="000000">
                      <a:alpha val="43137"/>
                    </a:srgbClr>
                  </a:outerShdw>
                </a:effectLst>
              </a:defRPr>
            </a:lvl1pPr>
          </a:lstStyle>
          <a:p>
            <a:pPr/>
            <a:r>
              <a:t>单击此处编辑标题</a:t>
            </a:r>
          </a:p>
        </p:txBody>
      </p:sp>
      <p:sp>
        <p:nvSpPr>
          <p:cNvPr id="12" name="正文级别 1…"/>
          <p:cNvSpPr txBox="1"/>
          <p:nvPr>
            <p:ph type="body" sz="quarter" idx="1" hasCustomPrompt="1"/>
          </p:nvPr>
        </p:nvSpPr>
        <p:spPr>
          <a:xfrm>
            <a:off x="669881" y="3566159"/>
            <a:ext cx="10852239" cy="950986"/>
          </a:xfrm>
          <a:prstGeom prst="rect">
            <a:avLst/>
          </a:prstGeom>
        </p:spPr>
        <p:txBody>
          <a:bodyPr lIns="38100" tIns="38100" rIns="38100" bIns="38100"/>
          <a:lstStyle>
            <a:lvl1pPr marL="0" indent="0" algn="ctr">
              <a:lnSpc>
                <a:spcPct val="100000"/>
              </a:lnSpc>
              <a:buSzTx/>
              <a:buFontTx/>
              <a:buNone/>
              <a:defRPr spc="200" sz="2400">
                <a:solidFill>
                  <a:srgbClr val="000000"/>
                </a:solidFill>
              </a:defRPr>
            </a:lvl1pPr>
            <a:lvl2pPr marL="0" indent="0" algn="ctr">
              <a:lnSpc>
                <a:spcPct val="100000"/>
              </a:lnSpc>
              <a:buSzTx/>
              <a:buFontTx/>
              <a:buNone/>
              <a:defRPr spc="200" sz="2400">
                <a:solidFill>
                  <a:srgbClr val="000000"/>
                </a:solidFill>
              </a:defRPr>
            </a:lvl2pPr>
            <a:lvl3pPr marL="0" indent="0" algn="ctr">
              <a:lnSpc>
                <a:spcPct val="100000"/>
              </a:lnSpc>
              <a:buSzTx/>
              <a:buFontTx/>
              <a:buNone/>
              <a:defRPr spc="200" sz="2400">
                <a:solidFill>
                  <a:srgbClr val="000000"/>
                </a:solidFill>
              </a:defRPr>
            </a:lvl3pPr>
            <a:lvl4pPr marL="0" indent="0" algn="ctr">
              <a:lnSpc>
                <a:spcPct val="100000"/>
              </a:lnSpc>
              <a:buSzTx/>
              <a:buFontTx/>
              <a:buNone/>
              <a:defRPr spc="200" sz="2400">
                <a:solidFill>
                  <a:srgbClr val="000000"/>
                </a:solidFill>
              </a:defRPr>
            </a:lvl4pPr>
            <a:lvl5pPr marL="0" indent="0" algn="ctr">
              <a:lnSpc>
                <a:spcPct val="100000"/>
              </a:lnSpc>
              <a:buSzTx/>
              <a:buFontTx/>
              <a:buNone/>
              <a:defRPr spc="200" sz="2400">
                <a:solidFill>
                  <a:srgbClr val="000000"/>
                </a:solidFill>
              </a:defRPr>
            </a:lvl5pPr>
          </a:lstStyle>
          <a:p>
            <a:pPr/>
            <a:r>
              <a:t>单击此处编辑副标题</a:t>
            </a:r>
          </a:p>
          <a:p>
            <a:pPr lvl="1"/>
            <a:r>
              <a:t/>
            </a:r>
          </a:p>
          <a:p>
            <a:pPr lvl="2"/>
            <a:r>
              <a:t/>
            </a:r>
          </a:p>
          <a:p>
            <a:pPr lvl="3"/>
            <a:r>
              <a:t/>
            </a:r>
          </a:p>
          <a:p>
            <a:pPr lvl="4"/>
            <a:r>
              <a:t/>
            </a:r>
          </a:p>
        </p:txBody>
      </p:sp>
      <p:sp>
        <p:nvSpPr>
          <p:cNvPr id="13"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末尾幻灯片">
    <p:spTree>
      <p:nvGrpSpPr>
        <p:cNvPr id="1" name=""/>
        <p:cNvGrpSpPr/>
        <p:nvPr/>
      </p:nvGrpSpPr>
      <p:grpSpPr>
        <a:xfrm>
          <a:off x="0" y="0"/>
          <a:ext cx="0" cy="0"/>
          <a:chOff x="0" y="0"/>
          <a:chExt cx="0" cy="0"/>
        </a:xfrm>
      </p:grpSpPr>
      <p:sp>
        <p:nvSpPr>
          <p:cNvPr id="90" name="单击此处编辑标题"/>
          <p:cNvSpPr txBox="1"/>
          <p:nvPr>
            <p:ph type="title" hasCustomPrompt="1"/>
          </p:nvPr>
        </p:nvSpPr>
        <p:spPr>
          <a:xfrm>
            <a:off x="669881" y="2588279"/>
            <a:ext cx="10852239" cy="899169"/>
          </a:xfrm>
          <a:prstGeom prst="rect">
            <a:avLst/>
          </a:prstGeom>
        </p:spPr>
        <p:txBody>
          <a:bodyPr lIns="25400" tIns="25400" rIns="25400" bIns="25400" anchor="t"/>
          <a:lstStyle>
            <a:lvl1pPr algn="ctr">
              <a:defRPr b="0" spc="600" sz="5400">
                <a:effectLst>
                  <a:outerShdw sx="100000" sy="100000" kx="0" ky="0" algn="b" rotWithShape="0" blurRad="38100" dist="38100" dir="2700000">
                    <a:srgbClr val="000000">
                      <a:alpha val="43137"/>
                    </a:srgbClr>
                  </a:outerShdw>
                </a:effectLst>
              </a:defRPr>
            </a:lvl1pPr>
          </a:lstStyle>
          <a:p>
            <a:pPr/>
            <a:r>
              <a:t>单击此处编辑标题</a:t>
            </a:r>
          </a:p>
        </p:txBody>
      </p:sp>
      <p:sp>
        <p:nvSpPr>
          <p:cNvPr id="91"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标题和内容">
    <p:spTree>
      <p:nvGrpSpPr>
        <p:cNvPr id="1" name=""/>
        <p:cNvGrpSpPr/>
        <p:nvPr/>
      </p:nvGrpSpPr>
      <p:grpSpPr>
        <a:xfrm>
          <a:off x="0" y="0"/>
          <a:ext cx="0" cy="0"/>
          <a:chOff x="0" y="0"/>
          <a:chExt cx="0" cy="0"/>
        </a:xfrm>
      </p:grpSpPr>
      <p:sp>
        <p:nvSpPr>
          <p:cNvPr id="20" name="标题文本"/>
          <p:cNvSpPr txBox="1"/>
          <p:nvPr>
            <p:ph type="title"/>
          </p:nvPr>
        </p:nvSpPr>
        <p:spPr>
          <a:prstGeom prst="rect">
            <a:avLst/>
          </a:prstGeom>
        </p:spPr>
        <p:txBody>
          <a:bodyPr/>
          <a:lstStyle/>
          <a:p>
            <a:pPr/>
            <a:r>
              <a:t>标题文本</a:t>
            </a:r>
          </a:p>
        </p:txBody>
      </p:sp>
      <p:sp>
        <p:nvSpPr>
          <p:cNvPr id="21" name="正文级别 1…"/>
          <p:cNvSpPr txBox="1"/>
          <p:nvPr>
            <p:ph type="body" idx="1"/>
          </p:nvPr>
        </p:nvSpPr>
        <p:spPr>
          <a:prstGeom prst="rect">
            <a:avLst/>
          </a:prstGeom>
        </p:spPr>
        <p:txBody>
          <a:bodyPr/>
          <a:lstStyle/>
          <a:p>
            <a:pPr/>
            <a:r>
              <a:t>正文级别 1</a:t>
            </a:r>
          </a:p>
          <a:p>
            <a:pPr lvl="1"/>
            <a:r>
              <a:t>正文级别 2</a:t>
            </a:r>
          </a:p>
          <a:p>
            <a:pPr lvl="2"/>
            <a:r>
              <a:t>正文级别 3</a:t>
            </a:r>
          </a:p>
          <a:p>
            <a:pPr lvl="3"/>
            <a:r>
              <a:t>正文级别 4</a:t>
            </a:r>
          </a:p>
          <a:p>
            <a:pPr lvl="4"/>
            <a:r>
              <a:t>正文级别 5</a:t>
            </a:r>
          </a:p>
        </p:txBody>
      </p:sp>
      <p:sp>
        <p:nvSpPr>
          <p:cNvPr id="22"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节标题">
    <p:spTree>
      <p:nvGrpSpPr>
        <p:cNvPr id="1" name=""/>
        <p:cNvGrpSpPr/>
        <p:nvPr/>
      </p:nvGrpSpPr>
      <p:grpSpPr>
        <a:xfrm>
          <a:off x="0" y="0"/>
          <a:ext cx="0" cy="0"/>
          <a:chOff x="0" y="0"/>
          <a:chExt cx="0" cy="0"/>
        </a:xfrm>
      </p:grpSpPr>
      <p:sp>
        <p:nvSpPr>
          <p:cNvPr id="29" name="标题文本"/>
          <p:cNvSpPr txBox="1"/>
          <p:nvPr>
            <p:ph type="title"/>
          </p:nvPr>
        </p:nvSpPr>
        <p:spPr>
          <a:xfrm>
            <a:off x="669929" y="3808729"/>
            <a:ext cx="10852239" cy="624847"/>
          </a:xfrm>
          <a:prstGeom prst="rect">
            <a:avLst/>
          </a:prstGeom>
        </p:spPr>
        <p:txBody>
          <a:bodyPr anchor="t"/>
          <a:lstStyle>
            <a:lvl1pPr>
              <a:defRPr b="0" spc="300" sz="3600">
                <a:effectLst>
                  <a:outerShdw sx="100000" sy="100000" kx="0" ky="0" algn="b" rotWithShape="0" blurRad="38100" dist="38100" dir="2700000">
                    <a:srgbClr val="000000">
                      <a:alpha val="43137"/>
                    </a:srgbClr>
                  </a:outerShdw>
                </a:effectLst>
              </a:defRPr>
            </a:lvl1pPr>
          </a:lstStyle>
          <a:p>
            <a:pPr/>
            <a:r>
              <a:t>标题文本</a:t>
            </a:r>
          </a:p>
        </p:txBody>
      </p:sp>
      <p:sp>
        <p:nvSpPr>
          <p:cNvPr id="30" name="正文级别 1…"/>
          <p:cNvSpPr txBox="1"/>
          <p:nvPr>
            <p:ph type="body" sz="quarter" idx="1"/>
          </p:nvPr>
        </p:nvSpPr>
        <p:spPr>
          <a:xfrm>
            <a:off x="669925" y="4511675"/>
            <a:ext cx="10852237" cy="1077985"/>
          </a:xfrm>
          <a:prstGeom prst="rect">
            <a:avLst/>
          </a:prstGeom>
        </p:spPr>
        <p:txBody>
          <a:bodyPr lIns="38100" tIns="38100" rIns="38100" bIns="38100"/>
          <a:lstStyle>
            <a:lvl1pPr marL="0" indent="0">
              <a:buSzTx/>
              <a:buFontTx/>
              <a:buNone/>
              <a:defRPr>
                <a:solidFill>
                  <a:srgbClr val="000000"/>
                </a:solidFill>
              </a:defRPr>
            </a:lvl1pPr>
            <a:lvl2pPr marL="0" indent="0">
              <a:buSzTx/>
              <a:buFontTx/>
              <a:buNone/>
              <a:defRPr>
                <a:solidFill>
                  <a:srgbClr val="000000"/>
                </a:solidFill>
              </a:defRPr>
            </a:lvl2pPr>
            <a:lvl3pPr marL="0" indent="0">
              <a:buSzTx/>
              <a:buFontTx/>
              <a:buNone/>
              <a:defRPr>
                <a:solidFill>
                  <a:srgbClr val="000000"/>
                </a:solidFill>
              </a:defRPr>
            </a:lvl3pPr>
            <a:lvl4pPr marL="0" indent="0">
              <a:buSzTx/>
              <a:buFontTx/>
              <a:buNone/>
              <a:defRPr>
                <a:solidFill>
                  <a:srgbClr val="000000"/>
                </a:solidFill>
              </a:defRPr>
            </a:lvl4pPr>
            <a:lvl5pPr marL="0" indent="0">
              <a:buSzTx/>
              <a:buFontTx/>
              <a:buNone/>
              <a:defRPr>
                <a:solidFill>
                  <a:srgbClr val="000000"/>
                </a:solidFill>
              </a:defRPr>
            </a:lvl5pPr>
          </a:lstStyle>
          <a:p>
            <a:pPr/>
            <a:r>
              <a:t>正文级别 1</a:t>
            </a:r>
          </a:p>
          <a:p>
            <a:pPr lvl="1"/>
            <a:r>
              <a:t>正文级别 2</a:t>
            </a:r>
          </a:p>
          <a:p>
            <a:pPr lvl="2"/>
            <a:r>
              <a:t>正文级别 3</a:t>
            </a:r>
          </a:p>
          <a:p>
            <a:pPr lvl="3"/>
            <a:r>
              <a:t>正文级别 4</a:t>
            </a:r>
          </a:p>
          <a:p>
            <a:pPr lvl="4"/>
            <a:r>
              <a:t>正文级别 5</a:t>
            </a:r>
          </a:p>
        </p:txBody>
      </p:sp>
      <p:sp>
        <p:nvSpPr>
          <p:cNvPr id="31"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两栏内容">
    <p:spTree>
      <p:nvGrpSpPr>
        <p:cNvPr id="1" name=""/>
        <p:cNvGrpSpPr/>
        <p:nvPr/>
      </p:nvGrpSpPr>
      <p:grpSpPr>
        <a:xfrm>
          <a:off x="0" y="0"/>
          <a:ext cx="0" cy="0"/>
          <a:chOff x="0" y="0"/>
          <a:chExt cx="0" cy="0"/>
        </a:xfrm>
      </p:grpSpPr>
      <p:sp>
        <p:nvSpPr>
          <p:cNvPr id="38" name="标题文本"/>
          <p:cNvSpPr txBox="1"/>
          <p:nvPr>
            <p:ph type="title"/>
          </p:nvPr>
        </p:nvSpPr>
        <p:spPr>
          <a:prstGeom prst="rect">
            <a:avLst/>
          </a:prstGeom>
        </p:spPr>
        <p:txBody>
          <a:bodyPr/>
          <a:lstStyle/>
          <a:p>
            <a:pPr/>
            <a:r>
              <a:t>标题文本</a:t>
            </a:r>
          </a:p>
        </p:txBody>
      </p:sp>
      <p:sp>
        <p:nvSpPr>
          <p:cNvPr id="39" name="正文级别 1…"/>
          <p:cNvSpPr txBox="1"/>
          <p:nvPr>
            <p:ph type="body" sz="half" idx="1"/>
          </p:nvPr>
        </p:nvSpPr>
        <p:spPr>
          <a:xfrm>
            <a:off x="669929" y="1295998"/>
            <a:ext cx="5283244" cy="5040004"/>
          </a:xfrm>
          <a:prstGeom prst="rect">
            <a:avLst/>
          </a:prstGeom>
        </p:spPr>
        <p:txBody>
          <a:bodyPr/>
          <a:lstStyle/>
          <a:p>
            <a:pPr/>
            <a:r>
              <a:t>正文级别 1</a:t>
            </a:r>
          </a:p>
          <a:p>
            <a:pPr lvl="1"/>
            <a:r>
              <a:t>正文级别 2</a:t>
            </a:r>
          </a:p>
          <a:p>
            <a:pPr lvl="2"/>
            <a:r>
              <a:t>正文级别 3</a:t>
            </a:r>
          </a:p>
          <a:p>
            <a:pPr lvl="3"/>
            <a:r>
              <a:t>正文级别 4</a:t>
            </a:r>
          </a:p>
          <a:p>
            <a:pPr lvl="4"/>
            <a:r>
              <a:t>正文级别 5</a:t>
            </a:r>
          </a:p>
        </p:txBody>
      </p:sp>
      <p:sp>
        <p:nvSpPr>
          <p:cNvPr id="40"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比较">
    <p:spTree>
      <p:nvGrpSpPr>
        <p:cNvPr id="1" name=""/>
        <p:cNvGrpSpPr/>
        <p:nvPr/>
      </p:nvGrpSpPr>
      <p:grpSpPr>
        <a:xfrm>
          <a:off x="0" y="0"/>
          <a:ext cx="0" cy="0"/>
          <a:chOff x="0" y="0"/>
          <a:chExt cx="0" cy="0"/>
        </a:xfrm>
      </p:grpSpPr>
      <p:sp>
        <p:nvSpPr>
          <p:cNvPr id="47" name="标题文本"/>
          <p:cNvSpPr txBox="1"/>
          <p:nvPr>
            <p:ph type="title"/>
          </p:nvPr>
        </p:nvSpPr>
        <p:spPr>
          <a:prstGeom prst="rect">
            <a:avLst/>
          </a:prstGeom>
        </p:spPr>
        <p:txBody>
          <a:bodyPr/>
          <a:lstStyle/>
          <a:p>
            <a:pPr/>
            <a:r>
              <a:t>标题文本</a:t>
            </a:r>
          </a:p>
        </p:txBody>
      </p:sp>
      <p:sp>
        <p:nvSpPr>
          <p:cNvPr id="48" name="正文级别 1…"/>
          <p:cNvSpPr txBox="1"/>
          <p:nvPr>
            <p:ph type="body" sz="quarter" idx="1" hasCustomPrompt="1"/>
          </p:nvPr>
        </p:nvSpPr>
        <p:spPr>
          <a:xfrm>
            <a:off x="669929" y="1295998"/>
            <a:ext cx="5283244" cy="381005"/>
          </a:xfrm>
          <a:prstGeom prst="rect">
            <a:avLst/>
          </a:prstGeom>
        </p:spPr>
        <p:txBody>
          <a:bodyPr lIns="38100" tIns="38100" rIns="38100" bIns="38100"/>
          <a:lstStyle>
            <a:lvl1pPr marL="0" indent="0">
              <a:lnSpc>
                <a:spcPct val="100000"/>
              </a:lnSpc>
              <a:spcBef>
                <a:spcPts val="0"/>
              </a:spcBef>
              <a:buSzTx/>
              <a:buFontTx/>
              <a:buNone/>
              <a:defRPr b="1" spc="200" sz="2000">
                <a:solidFill>
                  <a:srgbClr val="000000"/>
                </a:solidFill>
              </a:defRPr>
            </a:lvl1pPr>
            <a:lvl2pPr marL="0" indent="0">
              <a:lnSpc>
                <a:spcPct val="100000"/>
              </a:lnSpc>
              <a:spcBef>
                <a:spcPts val="0"/>
              </a:spcBef>
              <a:buSzTx/>
              <a:buFontTx/>
              <a:buNone/>
              <a:defRPr b="1" spc="200" sz="2000">
                <a:solidFill>
                  <a:srgbClr val="000000"/>
                </a:solidFill>
              </a:defRPr>
            </a:lvl2pPr>
            <a:lvl3pPr marL="0" indent="0">
              <a:lnSpc>
                <a:spcPct val="100000"/>
              </a:lnSpc>
              <a:spcBef>
                <a:spcPts val="0"/>
              </a:spcBef>
              <a:buSzTx/>
              <a:buFontTx/>
              <a:buNone/>
              <a:defRPr b="1" spc="200" sz="2000">
                <a:solidFill>
                  <a:srgbClr val="000000"/>
                </a:solidFill>
              </a:defRPr>
            </a:lvl3pPr>
            <a:lvl4pPr marL="0" indent="0">
              <a:lnSpc>
                <a:spcPct val="100000"/>
              </a:lnSpc>
              <a:spcBef>
                <a:spcPts val="0"/>
              </a:spcBef>
              <a:buSzTx/>
              <a:buFontTx/>
              <a:buNone/>
              <a:defRPr b="1" spc="200" sz="2000">
                <a:solidFill>
                  <a:srgbClr val="000000"/>
                </a:solidFill>
              </a:defRPr>
            </a:lvl4pPr>
            <a:lvl5pPr marL="0" indent="0">
              <a:lnSpc>
                <a:spcPct val="100000"/>
              </a:lnSpc>
              <a:spcBef>
                <a:spcPts val="0"/>
              </a:spcBef>
              <a:buSzTx/>
              <a:buFontTx/>
              <a:buNone/>
              <a:defRPr b="1" spc="200" sz="2000">
                <a:solidFill>
                  <a:srgbClr val="000000"/>
                </a:solidFill>
              </a:defRPr>
            </a:lvl5pPr>
          </a:lstStyle>
          <a:p>
            <a:pPr/>
            <a:r>
              <a:t>单击此处编辑文本</a:t>
            </a:r>
          </a:p>
          <a:p>
            <a:pPr lvl="1"/>
            <a:r>
              <a:t/>
            </a:r>
          </a:p>
          <a:p>
            <a:pPr lvl="2"/>
            <a:r>
              <a:t/>
            </a:r>
          </a:p>
          <a:p>
            <a:pPr lvl="3"/>
            <a:r>
              <a:t/>
            </a:r>
          </a:p>
          <a:p>
            <a:pPr lvl="4"/>
            <a:r>
              <a:t/>
            </a:r>
          </a:p>
        </p:txBody>
      </p:sp>
      <p:sp>
        <p:nvSpPr>
          <p:cNvPr id="49" name="文本占位符 4"/>
          <p:cNvSpPr/>
          <p:nvPr>
            <p:ph type="body" sz="quarter" idx="13" hasCustomPrompt="1"/>
          </p:nvPr>
        </p:nvSpPr>
        <p:spPr>
          <a:xfrm>
            <a:off x="6235748" y="1295998"/>
            <a:ext cx="5283245" cy="381005"/>
          </a:xfrm>
          <a:prstGeom prst="rect">
            <a:avLst/>
          </a:prstGeom>
        </p:spPr>
        <p:txBody>
          <a:bodyPr lIns="38100" tIns="38100" rIns="38100" bIns="38100"/>
          <a:lstStyle>
            <a:lvl1pPr marL="0" indent="0" defTabSz="795527">
              <a:lnSpc>
                <a:spcPct val="100000"/>
              </a:lnSpc>
              <a:spcBef>
                <a:spcPts val="0"/>
              </a:spcBef>
              <a:buSzTx/>
              <a:buFontTx/>
              <a:buNone/>
              <a:defRPr b="1" spc="100" sz="1700">
                <a:solidFill>
                  <a:srgbClr val="000000"/>
                </a:solidFill>
              </a:defRPr>
            </a:lvl1pPr>
          </a:lstStyle>
          <a:p>
            <a:pPr/>
            <a:r>
              <a:t>单击此处编辑文本</a:t>
            </a:r>
          </a:p>
        </p:txBody>
      </p:sp>
      <p:sp>
        <p:nvSpPr>
          <p:cNvPr id="50"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仅标题">
    <p:spTree>
      <p:nvGrpSpPr>
        <p:cNvPr id="1" name=""/>
        <p:cNvGrpSpPr/>
        <p:nvPr/>
      </p:nvGrpSpPr>
      <p:grpSpPr>
        <a:xfrm>
          <a:off x="0" y="0"/>
          <a:ext cx="0" cy="0"/>
          <a:chOff x="0" y="0"/>
          <a:chExt cx="0" cy="0"/>
        </a:xfrm>
      </p:grpSpPr>
      <p:sp>
        <p:nvSpPr>
          <p:cNvPr id="57" name="标题文本"/>
          <p:cNvSpPr txBox="1"/>
          <p:nvPr>
            <p:ph type="title"/>
          </p:nvPr>
        </p:nvSpPr>
        <p:spPr>
          <a:prstGeom prst="rect">
            <a:avLst/>
          </a:prstGeom>
        </p:spPr>
        <p:txBody>
          <a:bodyPr/>
          <a:lstStyle/>
          <a:p>
            <a:pPr/>
            <a:r>
              <a:t>标题文本</a:t>
            </a:r>
          </a:p>
        </p:txBody>
      </p:sp>
      <p:sp>
        <p:nvSpPr>
          <p:cNvPr id="58"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空白">
    <p:spTree>
      <p:nvGrpSpPr>
        <p:cNvPr id="1" name=""/>
        <p:cNvGrpSpPr/>
        <p:nvPr/>
      </p:nvGrpSpPr>
      <p:grpSpPr>
        <a:xfrm>
          <a:off x="0" y="0"/>
          <a:ext cx="0" cy="0"/>
          <a:chOff x="0" y="0"/>
          <a:chExt cx="0" cy="0"/>
        </a:xfrm>
      </p:grpSpPr>
      <p:sp>
        <p:nvSpPr>
          <p:cNvPr id="65"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图片与标题">
    <p:spTree>
      <p:nvGrpSpPr>
        <p:cNvPr id="1" name=""/>
        <p:cNvGrpSpPr/>
        <p:nvPr/>
      </p:nvGrpSpPr>
      <p:grpSpPr>
        <a:xfrm>
          <a:off x="0" y="0"/>
          <a:ext cx="0" cy="0"/>
          <a:chOff x="0" y="0"/>
          <a:chExt cx="0" cy="0"/>
        </a:xfrm>
      </p:grpSpPr>
      <p:sp>
        <p:nvSpPr>
          <p:cNvPr id="72" name="图片占位符 2"/>
          <p:cNvSpPr/>
          <p:nvPr>
            <p:ph type="pic" sz="half" idx="13"/>
          </p:nvPr>
        </p:nvSpPr>
        <p:spPr>
          <a:xfrm>
            <a:off x="669929" y="1295998"/>
            <a:ext cx="5283244" cy="5040004"/>
          </a:xfrm>
          <a:prstGeom prst="rect">
            <a:avLst/>
          </a:prstGeom>
        </p:spPr>
        <p:txBody>
          <a:bodyPr lIns="91439" tIns="45719" rIns="91439" bIns="45719">
            <a:noAutofit/>
          </a:bodyPr>
          <a:lstStyle/>
          <a:p>
            <a:pPr/>
          </a:p>
        </p:txBody>
      </p:sp>
      <p:sp>
        <p:nvSpPr>
          <p:cNvPr id="73" name="正文级别 1…"/>
          <p:cNvSpPr txBox="1"/>
          <p:nvPr>
            <p:ph type="body" sz="half" idx="1"/>
          </p:nvPr>
        </p:nvSpPr>
        <p:spPr>
          <a:xfrm>
            <a:off x="6238923" y="1295998"/>
            <a:ext cx="5283244" cy="5040004"/>
          </a:xfrm>
          <a:prstGeom prst="rect">
            <a:avLst/>
          </a:prstGeom>
        </p:spPr>
        <p:txBody>
          <a:bodyPr/>
          <a:lstStyle/>
          <a:p>
            <a:pPr/>
            <a:r>
              <a:t>正文级别 1</a:t>
            </a:r>
          </a:p>
          <a:p>
            <a:pPr lvl="1"/>
            <a:r>
              <a:t>正文级别 2</a:t>
            </a:r>
          </a:p>
          <a:p>
            <a:pPr lvl="2"/>
            <a:r>
              <a:t>正文级别 3</a:t>
            </a:r>
          </a:p>
          <a:p>
            <a:pPr lvl="3"/>
            <a:r>
              <a:t>正文级别 4</a:t>
            </a:r>
          </a:p>
          <a:p>
            <a:pPr lvl="4"/>
            <a:r>
              <a:t>正文级别 5</a:t>
            </a:r>
          </a:p>
        </p:txBody>
      </p:sp>
      <p:sp>
        <p:nvSpPr>
          <p:cNvPr id="74" name="标题文本"/>
          <p:cNvSpPr txBox="1"/>
          <p:nvPr>
            <p:ph type="title"/>
          </p:nvPr>
        </p:nvSpPr>
        <p:spPr>
          <a:prstGeom prst="rect">
            <a:avLst/>
          </a:prstGeom>
        </p:spPr>
        <p:txBody>
          <a:bodyPr/>
          <a:lstStyle/>
          <a:p>
            <a:pPr/>
            <a:r>
              <a:t>标题文本</a:t>
            </a:r>
          </a:p>
        </p:txBody>
      </p:sp>
      <p:sp>
        <p:nvSpPr>
          <p:cNvPr id="75"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内容">
    <p:spTree>
      <p:nvGrpSpPr>
        <p:cNvPr id="1" name=""/>
        <p:cNvGrpSpPr/>
        <p:nvPr/>
      </p:nvGrpSpPr>
      <p:grpSpPr>
        <a:xfrm>
          <a:off x="0" y="0"/>
          <a:ext cx="0" cy="0"/>
          <a:chOff x="0" y="0"/>
          <a:chExt cx="0" cy="0"/>
        </a:xfrm>
      </p:grpSpPr>
      <p:sp>
        <p:nvSpPr>
          <p:cNvPr id="82" name="正文级别 1…"/>
          <p:cNvSpPr txBox="1"/>
          <p:nvPr>
            <p:ph type="body" idx="1"/>
          </p:nvPr>
        </p:nvSpPr>
        <p:spPr>
          <a:xfrm>
            <a:off x="669929" y="952508"/>
            <a:ext cx="10852239" cy="5040001"/>
          </a:xfrm>
          <a:prstGeom prst="rect">
            <a:avLst/>
          </a:prstGeom>
        </p:spPr>
        <p:txBody>
          <a:bodyPr/>
          <a:lstStyle/>
          <a:p>
            <a:pPr/>
            <a:r>
              <a:t>正文级别 1</a:t>
            </a:r>
          </a:p>
          <a:p>
            <a:pPr lvl="1"/>
            <a:r>
              <a:t>正文级别 2</a:t>
            </a:r>
          </a:p>
          <a:p>
            <a:pPr lvl="2"/>
            <a:r>
              <a:t>正文级别 3</a:t>
            </a:r>
          </a:p>
          <a:p>
            <a:pPr lvl="3"/>
            <a:r>
              <a:t>正文级别 4</a:t>
            </a:r>
          </a:p>
          <a:p>
            <a:pPr lvl="4"/>
            <a:r>
              <a:t>正文级别 5</a:t>
            </a:r>
          </a:p>
        </p:txBody>
      </p:sp>
      <p:sp>
        <p:nvSpPr>
          <p:cNvPr id="83"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gradFill flip="none" rotWithShape="1">
          <a:gsLst>
            <a:gs pos="0">
              <a:srgbClr val="FFFFFF"/>
            </a:gs>
            <a:gs pos="100000">
              <a:srgbClr val="DCDCDC"/>
            </a:gs>
          </a:gsLst>
          <a:lin ang="5400000" scaled="0"/>
        </a:gradFill>
      </p:bgPr>
    </p:bg>
    <p:spTree>
      <p:nvGrpSpPr>
        <p:cNvPr id="1" name=""/>
        <p:cNvGrpSpPr/>
        <p:nvPr/>
      </p:nvGrpSpPr>
      <p:grpSpPr>
        <a:xfrm>
          <a:off x="0" y="0"/>
          <a:ext cx="0" cy="0"/>
          <a:chOff x="0" y="0"/>
          <a:chExt cx="0" cy="0"/>
        </a:xfrm>
      </p:grpSpPr>
      <p:sp>
        <p:nvSpPr>
          <p:cNvPr id="2" name="标题文本"/>
          <p:cNvSpPr txBox="1"/>
          <p:nvPr>
            <p:ph type="title"/>
          </p:nvPr>
        </p:nvSpPr>
        <p:spPr>
          <a:xfrm>
            <a:off x="669881" y="431999"/>
            <a:ext cx="10852239" cy="648002"/>
          </a:xfrm>
          <a:prstGeom prst="rect">
            <a:avLst/>
          </a:prstGeom>
          <a:ln w="12700">
            <a:miter lim="400000"/>
          </a:ln>
          <a:extLst>
            <a:ext uri="{C572A759-6A51-4108-AA02-DFA0A04FC94B}">
              <ma14:wrappingTextBoxFlag xmlns:ma14="http://schemas.microsoft.com/office/mac/drawingml/2011/main" val="1"/>
            </a:ext>
          </a:extLst>
        </p:spPr>
        <p:txBody>
          <a:bodyPr lIns="38100" tIns="38100" rIns="38100" bIns="38100" anchor="ctr">
            <a:normAutofit fontScale="100000" lnSpcReduction="0"/>
          </a:bodyPr>
          <a:lstStyle/>
          <a:p>
            <a:pPr/>
            <a:r>
              <a:t>标题文本</a:t>
            </a:r>
          </a:p>
        </p:txBody>
      </p:sp>
      <p:sp>
        <p:nvSpPr>
          <p:cNvPr id="3" name="正文级别 1…"/>
          <p:cNvSpPr txBox="1"/>
          <p:nvPr>
            <p:ph type="body" idx="1"/>
          </p:nvPr>
        </p:nvSpPr>
        <p:spPr>
          <a:xfrm>
            <a:off x="669881" y="1295998"/>
            <a:ext cx="10852239" cy="5041359"/>
          </a:xfrm>
          <a:prstGeom prst="rect">
            <a:avLst/>
          </a:prstGeom>
          <a:ln w="12700">
            <a:miter lim="400000"/>
          </a:ln>
          <a:extLst>
            <a:ext uri="{C572A759-6A51-4108-AA02-DFA0A04FC94B}">
              <ma14:wrappingTextBoxFlag xmlns:ma14="http://schemas.microsoft.com/office/mac/drawingml/2011/main" val="1"/>
            </a:ext>
          </a:extLst>
        </p:spPr>
        <p:txBody>
          <a:bodyPr lIns="0" tIns="0" rIns="0" bIns="0">
            <a:normAutofit fontScale="100000" lnSpcReduction="0"/>
          </a:bodyPr>
          <a:lstStyle/>
          <a:p>
            <a:pPr/>
            <a:r>
              <a:t>正文级别 1</a:t>
            </a:r>
          </a:p>
          <a:p>
            <a:pPr lvl="1"/>
            <a:r>
              <a:t>正文级别 2</a:t>
            </a:r>
          </a:p>
          <a:p>
            <a:pPr lvl="2"/>
            <a:r>
              <a:t>正文级别 3</a:t>
            </a:r>
          </a:p>
          <a:p>
            <a:pPr lvl="3"/>
            <a:r>
              <a:t>正文级别 4</a:t>
            </a:r>
          </a:p>
          <a:p>
            <a:pPr lvl="4"/>
            <a:r>
              <a:t>正文级别 5</a:t>
            </a:r>
          </a:p>
        </p:txBody>
      </p:sp>
      <p:sp>
        <p:nvSpPr>
          <p:cNvPr id="4" name="幻灯片编号"/>
          <p:cNvSpPr txBox="1"/>
          <p:nvPr>
            <p:ph type="sldNum" sz="quarter" idx="2"/>
          </p:nvPr>
        </p:nvSpPr>
        <p:spPr>
          <a:xfrm>
            <a:off x="11036946" y="6376106"/>
            <a:ext cx="273655" cy="264254"/>
          </a:xfrm>
          <a:prstGeom prst="rect">
            <a:avLst/>
          </a:prstGeom>
          <a:ln w="12700">
            <a:miter lim="400000"/>
          </a:ln>
        </p:spPr>
        <p:txBody>
          <a:bodyPr wrap="none" lIns="45718" tIns="45718" rIns="45718" bIns="45718" anchor="ctr">
            <a:normAutofit fontScale="100000" lnSpcReduction="0"/>
          </a:bodyPr>
          <a:lstStyle>
            <a:lvl1pPr algn="r">
              <a:defRPr sz="1200">
                <a:solidFill>
                  <a:srgbClr val="888888"/>
                </a:solidFill>
                <a:latin typeface="Arial"/>
                <a:ea typeface="Arial"/>
                <a:cs typeface="Arial"/>
                <a:sym typeface="Aria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xmlns:p14="http://schemas.microsoft.com/office/powerpoint/2010/main" spd="med" advClick="1"/>
  <p:txStyles>
    <p:titleStyle>
      <a:lvl1pPr marL="0" marR="0" indent="0" algn="l" defTabSz="914400" rtl="0" latinLnBrk="0">
        <a:lnSpc>
          <a:spcPct val="100000"/>
        </a:lnSpc>
        <a:spcBef>
          <a:spcPts val="0"/>
        </a:spcBef>
        <a:spcAft>
          <a:spcPts val="0"/>
        </a:spcAft>
        <a:buClrTx/>
        <a:buSzTx/>
        <a:buFontTx/>
        <a:buNone/>
        <a:tabLst/>
        <a:defRPr b="1" baseline="0" cap="none" i="0" spc="200" strike="noStrike" sz="2800" u="none">
          <a:solidFill>
            <a:srgbClr val="000000"/>
          </a:solidFill>
          <a:uFillTx/>
          <a:latin typeface="Arial"/>
          <a:ea typeface="Arial"/>
          <a:cs typeface="Arial"/>
          <a:sym typeface="Arial"/>
        </a:defRPr>
      </a:lvl1pPr>
      <a:lvl2pPr marL="0" marR="0" indent="0" algn="l" defTabSz="914400" rtl="0" latinLnBrk="0">
        <a:lnSpc>
          <a:spcPct val="100000"/>
        </a:lnSpc>
        <a:spcBef>
          <a:spcPts val="0"/>
        </a:spcBef>
        <a:spcAft>
          <a:spcPts val="0"/>
        </a:spcAft>
        <a:buClrTx/>
        <a:buSzTx/>
        <a:buFontTx/>
        <a:buNone/>
        <a:tabLst/>
        <a:defRPr b="1" baseline="0" cap="none" i="0" spc="200" strike="noStrike" sz="2800" u="none">
          <a:solidFill>
            <a:srgbClr val="000000"/>
          </a:solidFill>
          <a:uFillTx/>
          <a:latin typeface="Arial"/>
          <a:ea typeface="Arial"/>
          <a:cs typeface="Arial"/>
          <a:sym typeface="Arial"/>
        </a:defRPr>
      </a:lvl2pPr>
      <a:lvl3pPr marL="0" marR="0" indent="0" algn="l" defTabSz="914400" rtl="0" latinLnBrk="0">
        <a:lnSpc>
          <a:spcPct val="100000"/>
        </a:lnSpc>
        <a:spcBef>
          <a:spcPts val="0"/>
        </a:spcBef>
        <a:spcAft>
          <a:spcPts val="0"/>
        </a:spcAft>
        <a:buClrTx/>
        <a:buSzTx/>
        <a:buFontTx/>
        <a:buNone/>
        <a:tabLst/>
        <a:defRPr b="1" baseline="0" cap="none" i="0" spc="200" strike="noStrike" sz="2800" u="none">
          <a:solidFill>
            <a:srgbClr val="000000"/>
          </a:solidFill>
          <a:uFillTx/>
          <a:latin typeface="Arial"/>
          <a:ea typeface="Arial"/>
          <a:cs typeface="Arial"/>
          <a:sym typeface="Arial"/>
        </a:defRPr>
      </a:lvl3pPr>
      <a:lvl4pPr marL="0" marR="0" indent="0" algn="l" defTabSz="914400" rtl="0" latinLnBrk="0">
        <a:lnSpc>
          <a:spcPct val="100000"/>
        </a:lnSpc>
        <a:spcBef>
          <a:spcPts val="0"/>
        </a:spcBef>
        <a:spcAft>
          <a:spcPts val="0"/>
        </a:spcAft>
        <a:buClrTx/>
        <a:buSzTx/>
        <a:buFontTx/>
        <a:buNone/>
        <a:tabLst/>
        <a:defRPr b="1" baseline="0" cap="none" i="0" spc="200" strike="noStrike" sz="2800" u="none">
          <a:solidFill>
            <a:srgbClr val="000000"/>
          </a:solidFill>
          <a:uFillTx/>
          <a:latin typeface="Arial"/>
          <a:ea typeface="Arial"/>
          <a:cs typeface="Arial"/>
          <a:sym typeface="Arial"/>
        </a:defRPr>
      </a:lvl4pPr>
      <a:lvl5pPr marL="0" marR="0" indent="0" algn="l" defTabSz="914400" rtl="0" latinLnBrk="0">
        <a:lnSpc>
          <a:spcPct val="100000"/>
        </a:lnSpc>
        <a:spcBef>
          <a:spcPts val="0"/>
        </a:spcBef>
        <a:spcAft>
          <a:spcPts val="0"/>
        </a:spcAft>
        <a:buClrTx/>
        <a:buSzTx/>
        <a:buFontTx/>
        <a:buNone/>
        <a:tabLst/>
        <a:defRPr b="1" baseline="0" cap="none" i="0" spc="200" strike="noStrike" sz="2800" u="none">
          <a:solidFill>
            <a:srgbClr val="000000"/>
          </a:solidFill>
          <a:uFillTx/>
          <a:latin typeface="Arial"/>
          <a:ea typeface="Arial"/>
          <a:cs typeface="Arial"/>
          <a:sym typeface="Arial"/>
        </a:defRPr>
      </a:lvl5pPr>
      <a:lvl6pPr marL="0" marR="0" indent="0" algn="l" defTabSz="914400" rtl="0" latinLnBrk="0">
        <a:lnSpc>
          <a:spcPct val="100000"/>
        </a:lnSpc>
        <a:spcBef>
          <a:spcPts val="0"/>
        </a:spcBef>
        <a:spcAft>
          <a:spcPts val="0"/>
        </a:spcAft>
        <a:buClrTx/>
        <a:buSzTx/>
        <a:buFontTx/>
        <a:buNone/>
        <a:tabLst/>
        <a:defRPr b="1" baseline="0" cap="none" i="0" spc="200" strike="noStrike" sz="2800" u="none">
          <a:solidFill>
            <a:srgbClr val="000000"/>
          </a:solidFill>
          <a:uFillTx/>
          <a:latin typeface="Arial"/>
          <a:ea typeface="Arial"/>
          <a:cs typeface="Arial"/>
          <a:sym typeface="Arial"/>
        </a:defRPr>
      </a:lvl6pPr>
      <a:lvl7pPr marL="0" marR="0" indent="0" algn="l" defTabSz="914400" rtl="0" latinLnBrk="0">
        <a:lnSpc>
          <a:spcPct val="100000"/>
        </a:lnSpc>
        <a:spcBef>
          <a:spcPts val="0"/>
        </a:spcBef>
        <a:spcAft>
          <a:spcPts val="0"/>
        </a:spcAft>
        <a:buClrTx/>
        <a:buSzTx/>
        <a:buFontTx/>
        <a:buNone/>
        <a:tabLst/>
        <a:defRPr b="1" baseline="0" cap="none" i="0" spc="200" strike="noStrike" sz="2800" u="none">
          <a:solidFill>
            <a:srgbClr val="000000"/>
          </a:solidFill>
          <a:uFillTx/>
          <a:latin typeface="Arial"/>
          <a:ea typeface="Arial"/>
          <a:cs typeface="Arial"/>
          <a:sym typeface="Arial"/>
        </a:defRPr>
      </a:lvl7pPr>
      <a:lvl8pPr marL="0" marR="0" indent="0" algn="l" defTabSz="914400" rtl="0" latinLnBrk="0">
        <a:lnSpc>
          <a:spcPct val="100000"/>
        </a:lnSpc>
        <a:spcBef>
          <a:spcPts val="0"/>
        </a:spcBef>
        <a:spcAft>
          <a:spcPts val="0"/>
        </a:spcAft>
        <a:buClrTx/>
        <a:buSzTx/>
        <a:buFontTx/>
        <a:buNone/>
        <a:tabLst/>
        <a:defRPr b="1" baseline="0" cap="none" i="0" spc="200" strike="noStrike" sz="2800" u="none">
          <a:solidFill>
            <a:srgbClr val="000000"/>
          </a:solidFill>
          <a:uFillTx/>
          <a:latin typeface="Arial"/>
          <a:ea typeface="Arial"/>
          <a:cs typeface="Arial"/>
          <a:sym typeface="Arial"/>
        </a:defRPr>
      </a:lvl8pPr>
      <a:lvl9pPr marL="0" marR="0" indent="0" algn="l" defTabSz="914400" rtl="0" latinLnBrk="0">
        <a:lnSpc>
          <a:spcPct val="100000"/>
        </a:lnSpc>
        <a:spcBef>
          <a:spcPts val="0"/>
        </a:spcBef>
        <a:spcAft>
          <a:spcPts val="0"/>
        </a:spcAft>
        <a:buClrTx/>
        <a:buSzTx/>
        <a:buFontTx/>
        <a:buNone/>
        <a:tabLst/>
        <a:defRPr b="1" baseline="0" cap="none" i="0" spc="200" strike="noStrike" sz="2800" u="none">
          <a:solidFill>
            <a:srgbClr val="000000"/>
          </a:solidFill>
          <a:uFillTx/>
          <a:latin typeface="Arial"/>
          <a:ea typeface="Arial"/>
          <a:cs typeface="Arial"/>
          <a:sym typeface="Arial"/>
        </a:defRPr>
      </a:lvl9pPr>
    </p:titleStyle>
    <p:bodyStyle>
      <a:lvl1pPr marL="228600" marR="0" indent="-228600" algn="l" defTabSz="914400" rtl="0" latinLnBrk="0">
        <a:lnSpc>
          <a:spcPct val="130000"/>
        </a:lnSpc>
        <a:spcBef>
          <a:spcPts val="1000"/>
        </a:spcBef>
        <a:spcAft>
          <a:spcPts val="0"/>
        </a:spcAft>
        <a:buClrTx/>
        <a:buSzPct val="100000"/>
        <a:buFont typeface="Arial"/>
        <a:buChar char="•"/>
        <a:tabLst/>
        <a:defRPr b="0" baseline="0" cap="none" i="0" spc="150" strike="noStrike" sz="1600" u="none">
          <a:solidFill>
            <a:srgbClr val="404040"/>
          </a:solidFill>
          <a:uFillTx/>
          <a:latin typeface="Arial"/>
          <a:ea typeface="Arial"/>
          <a:cs typeface="Arial"/>
          <a:sym typeface="Arial"/>
        </a:defRPr>
      </a:lvl1pPr>
      <a:lvl2pPr marL="685800" marR="0" indent="-228600" algn="l" defTabSz="914400" rtl="0" latinLnBrk="0">
        <a:lnSpc>
          <a:spcPct val="130000"/>
        </a:lnSpc>
        <a:spcBef>
          <a:spcPts val="1000"/>
        </a:spcBef>
        <a:spcAft>
          <a:spcPts val="0"/>
        </a:spcAft>
        <a:buClrTx/>
        <a:buSzPct val="100000"/>
        <a:buFont typeface="Arial"/>
        <a:buChar char="•"/>
        <a:tabLst/>
        <a:defRPr b="0" baseline="0" cap="none" i="0" spc="150" strike="noStrike" sz="1600" u="none">
          <a:solidFill>
            <a:srgbClr val="404040"/>
          </a:solidFill>
          <a:uFillTx/>
          <a:latin typeface="Arial"/>
          <a:ea typeface="Arial"/>
          <a:cs typeface="Arial"/>
          <a:sym typeface="Arial"/>
        </a:defRPr>
      </a:lvl2pPr>
      <a:lvl3pPr marL="1143000" marR="0" indent="-228600" algn="l" defTabSz="914400" rtl="0" latinLnBrk="0">
        <a:lnSpc>
          <a:spcPct val="130000"/>
        </a:lnSpc>
        <a:spcBef>
          <a:spcPts val="1000"/>
        </a:spcBef>
        <a:spcAft>
          <a:spcPts val="0"/>
        </a:spcAft>
        <a:buClrTx/>
        <a:buSzPct val="100000"/>
        <a:buFont typeface="Arial"/>
        <a:buChar char="•"/>
        <a:tabLst/>
        <a:defRPr b="0" baseline="0" cap="none" i="0" spc="150" strike="noStrike" sz="1600" u="none">
          <a:solidFill>
            <a:srgbClr val="404040"/>
          </a:solidFill>
          <a:uFillTx/>
          <a:latin typeface="Arial"/>
          <a:ea typeface="Arial"/>
          <a:cs typeface="Arial"/>
          <a:sym typeface="Arial"/>
        </a:defRPr>
      </a:lvl3pPr>
      <a:lvl4pPr marL="1600200" marR="0" indent="-228600" algn="l" defTabSz="914400" rtl="0" latinLnBrk="0">
        <a:lnSpc>
          <a:spcPct val="130000"/>
        </a:lnSpc>
        <a:spcBef>
          <a:spcPts val="1000"/>
        </a:spcBef>
        <a:spcAft>
          <a:spcPts val="0"/>
        </a:spcAft>
        <a:buClrTx/>
        <a:buSzPct val="100000"/>
        <a:buFont typeface="Arial"/>
        <a:buChar char="•"/>
        <a:tabLst/>
        <a:defRPr b="0" baseline="0" cap="none" i="0" spc="150" strike="noStrike" sz="1600" u="none">
          <a:solidFill>
            <a:srgbClr val="404040"/>
          </a:solidFill>
          <a:uFillTx/>
          <a:latin typeface="Arial"/>
          <a:ea typeface="Arial"/>
          <a:cs typeface="Arial"/>
          <a:sym typeface="Arial"/>
        </a:defRPr>
      </a:lvl4pPr>
      <a:lvl5pPr marL="2057400" marR="0" indent="-228600" algn="l" defTabSz="914400" rtl="0" latinLnBrk="0">
        <a:lnSpc>
          <a:spcPct val="130000"/>
        </a:lnSpc>
        <a:spcBef>
          <a:spcPts val="1000"/>
        </a:spcBef>
        <a:spcAft>
          <a:spcPts val="0"/>
        </a:spcAft>
        <a:buClrTx/>
        <a:buSzPct val="100000"/>
        <a:buFont typeface="Arial"/>
        <a:buChar char="•"/>
        <a:tabLst/>
        <a:defRPr b="0" baseline="0" cap="none" i="0" spc="150" strike="noStrike" sz="1600" u="none">
          <a:solidFill>
            <a:srgbClr val="404040"/>
          </a:solidFill>
          <a:uFillTx/>
          <a:latin typeface="Arial"/>
          <a:ea typeface="Arial"/>
          <a:cs typeface="Arial"/>
          <a:sym typeface="Arial"/>
        </a:defRPr>
      </a:lvl5pPr>
      <a:lvl6pPr marL="2489200" marR="0" indent="-203200" algn="l" defTabSz="914400" rtl="0" latinLnBrk="0">
        <a:lnSpc>
          <a:spcPct val="130000"/>
        </a:lnSpc>
        <a:spcBef>
          <a:spcPts val="1000"/>
        </a:spcBef>
        <a:spcAft>
          <a:spcPts val="0"/>
        </a:spcAft>
        <a:buClrTx/>
        <a:buSzPct val="100000"/>
        <a:buFont typeface="Arial"/>
        <a:buChar char="•"/>
        <a:tabLst/>
        <a:defRPr b="0" baseline="0" cap="none" i="0" spc="150" strike="noStrike" sz="1600" u="none">
          <a:solidFill>
            <a:srgbClr val="404040"/>
          </a:solidFill>
          <a:uFillTx/>
          <a:latin typeface="Arial"/>
          <a:ea typeface="Arial"/>
          <a:cs typeface="Arial"/>
          <a:sym typeface="Arial"/>
        </a:defRPr>
      </a:lvl6pPr>
      <a:lvl7pPr marL="2946400" marR="0" indent="-203200" algn="l" defTabSz="914400" rtl="0" latinLnBrk="0">
        <a:lnSpc>
          <a:spcPct val="130000"/>
        </a:lnSpc>
        <a:spcBef>
          <a:spcPts val="1000"/>
        </a:spcBef>
        <a:spcAft>
          <a:spcPts val="0"/>
        </a:spcAft>
        <a:buClrTx/>
        <a:buSzPct val="100000"/>
        <a:buFont typeface="Arial"/>
        <a:buChar char="•"/>
        <a:tabLst/>
        <a:defRPr b="0" baseline="0" cap="none" i="0" spc="150" strike="noStrike" sz="1600" u="none">
          <a:solidFill>
            <a:srgbClr val="404040"/>
          </a:solidFill>
          <a:uFillTx/>
          <a:latin typeface="Arial"/>
          <a:ea typeface="Arial"/>
          <a:cs typeface="Arial"/>
          <a:sym typeface="Arial"/>
        </a:defRPr>
      </a:lvl7pPr>
      <a:lvl8pPr marL="3403600" marR="0" indent="-203200" algn="l" defTabSz="914400" rtl="0" latinLnBrk="0">
        <a:lnSpc>
          <a:spcPct val="130000"/>
        </a:lnSpc>
        <a:spcBef>
          <a:spcPts val="1000"/>
        </a:spcBef>
        <a:spcAft>
          <a:spcPts val="0"/>
        </a:spcAft>
        <a:buClrTx/>
        <a:buSzPct val="100000"/>
        <a:buFont typeface="Arial"/>
        <a:buChar char="•"/>
        <a:tabLst/>
        <a:defRPr b="0" baseline="0" cap="none" i="0" spc="150" strike="noStrike" sz="1600" u="none">
          <a:solidFill>
            <a:srgbClr val="404040"/>
          </a:solidFill>
          <a:uFillTx/>
          <a:latin typeface="Arial"/>
          <a:ea typeface="Arial"/>
          <a:cs typeface="Arial"/>
          <a:sym typeface="Arial"/>
        </a:defRPr>
      </a:lvl8pPr>
      <a:lvl9pPr marL="3860800" marR="0" indent="-203200" algn="l" defTabSz="914400" rtl="0" latinLnBrk="0">
        <a:lnSpc>
          <a:spcPct val="130000"/>
        </a:lnSpc>
        <a:spcBef>
          <a:spcPts val="1000"/>
        </a:spcBef>
        <a:spcAft>
          <a:spcPts val="0"/>
        </a:spcAft>
        <a:buClrTx/>
        <a:buSzPct val="100000"/>
        <a:buFont typeface="Arial"/>
        <a:buChar char="•"/>
        <a:tabLst/>
        <a:defRPr b="0" baseline="0" cap="none" i="0" spc="150" strike="noStrike" sz="1600" u="none">
          <a:solidFill>
            <a:srgbClr val="404040"/>
          </a:solidFill>
          <a:uFillTx/>
          <a:latin typeface="Arial"/>
          <a:ea typeface="Arial"/>
          <a:cs typeface="Arial"/>
          <a:sym typeface="Arial"/>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rial"/>
        </a:defRPr>
      </a:lvl1pPr>
      <a:lvl2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rial"/>
        </a:defRPr>
      </a:lvl2pPr>
      <a:lvl3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rial"/>
        </a:defRPr>
      </a:lvl3pPr>
      <a:lvl4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rial"/>
        </a:defRPr>
      </a:lvl4pPr>
      <a:lvl5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rial"/>
        </a:defRPr>
      </a:lvl5pPr>
      <a:lvl6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rial"/>
        </a:defRPr>
      </a:lvl6pPr>
      <a:lvl7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rial"/>
        </a:defRPr>
      </a:lvl7pPr>
      <a:lvl8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rial"/>
        </a:defRPr>
      </a:lvl8pPr>
      <a:lvl9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rial"/>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 Id="rId3" Type="http://schemas.openxmlformats.org/officeDocument/2006/relationships/image" Target="../media/image14.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eg"/></Relationships>

</file>

<file path=ppt/slides/_rels/slide16.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jpeg"/></Relationships>

</file>

<file path=ppt/slides/_rels/slide1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jpeg"/></Relationships>

</file>

<file path=ppt/slides/_rels/slide18.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jpeg"/></Relationships>

</file>

<file path=ppt/slides/_rels/slide19.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jpeg"/></Relationships>

</file>

<file path=ppt/slides/_rels/slide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Relationships>

</file>

<file path=ppt/slides/_rels/slide20.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 Id="rId3" Type="http://schemas.openxmlformats.org/officeDocument/2006/relationships/image" Target="../media/image8.jpeg"/></Relationships>

</file>

<file path=ppt/slides/_rels/slide2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jpeg"/><Relationship Id="rId3" Type="http://schemas.openxmlformats.org/officeDocument/2006/relationships/image" Target="../media/image10.jpeg"/></Relationships>

</file>

<file path=ppt/slides/_rels/slide2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jpeg"/></Relationships>

</file>

<file path=ppt/slides/_rels/slide2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jpeg"/></Relationships>

</file>

<file path=ppt/slides/_rels/slide2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jpeg"/></Relationships>

</file>

<file path=ppt/slides/_rels/slide25.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jpeg"/><Relationship Id="rId3" Type="http://schemas.openxmlformats.org/officeDocument/2006/relationships/image" Target="../media/image15.jpeg"/><Relationship Id="rId4" Type="http://schemas.openxmlformats.org/officeDocument/2006/relationships/image" Target="../media/image16.jpeg"/></Relationships>

</file>

<file path=ppt/slides/_rels/slide26.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jpeg"/></Relationships>

</file>

<file path=ppt/slides/_rels/slide2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jpeg"/><Relationship Id="rId3" Type="http://schemas.openxmlformats.org/officeDocument/2006/relationships/image" Target="../media/image19.jpeg"/></Relationships>

</file>

<file path=ppt/slides/_rels/slide28.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jpeg"/><Relationship Id="rId3" Type="http://schemas.openxmlformats.org/officeDocument/2006/relationships/image" Target="../media/image21.jpeg"/></Relationships>

</file>

<file path=ppt/slides/_rels/slide29.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tif"/></Relationships>

</file>

<file path=ppt/slides/_rels/slide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Relationships>

</file>

<file path=ppt/slides/_rels/slide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 Id="rId3" Type="http://schemas.openxmlformats.org/officeDocument/2006/relationships/image" Target="../media/image2.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Relationships>

</file>

<file path=ppt/slides/_rels/slide6.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image" Target="../media/image1.jpeg"/></Relationships>

</file>

<file path=ppt/slides/_rels/slide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tif"/></Relationships>

</file>

<file path=ppt/slides/_rels/slide8.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e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0" name="标题 1"/>
          <p:cNvSpPr txBox="1"/>
          <p:nvPr>
            <p:ph type="ctrTitle"/>
          </p:nvPr>
        </p:nvSpPr>
        <p:spPr>
          <a:xfrm>
            <a:off x="669882" y="2158386"/>
            <a:ext cx="10852237" cy="899169"/>
          </a:xfrm>
          <a:prstGeom prst="rect">
            <a:avLst/>
          </a:prstGeom>
        </p:spPr>
        <p:txBody>
          <a:bodyPr/>
          <a:lstStyle/>
          <a:p>
            <a:pPr/>
            <a:r>
              <a:t>Machine Learning Python</a:t>
            </a:r>
          </a:p>
        </p:txBody>
      </p:sp>
      <p:sp>
        <p:nvSpPr>
          <p:cNvPr id="101" name="副标题 2"/>
          <p:cNvSpPr txBox="1"/>
          <p:nvPr>
            <p:ph type="subTitle" sz="quarter" idx="1"/>
          </p:nvPr>
        </p:nvSpPr>
        <p:spPr>
          <a:xfrm>
            <a:off x="770212" y="3749040"/>
            <a:ext cx="10852237" cy="950986"/>
          </a:xfrm>
          <a:prstGeom prst="rect">
            <a:avLst/>
          </a:prstGeom>
        </p:spPr>
        <p:txBody>
          <a:bodyPr/>
          <a:lstStyle/>
          <a:p>
            <a:pPr/>
            <a:r>
              <a:t>Estimation of obesity levels based on eating habits and physical condition</a:t>
            </a:r>
          </a:p>
        </p:txBody>
      </p:sp>
      <p:sp>
        <p:nvSpPr>
          <p:cNvPr id="102" name="文本框 3"/>
          <p:cNvSpPr txBox="1"/>
          <p:nvPr/>
        </p:nvSpPr>
        <p:spPr>
          <a:xfrm>
            <a:off x="9255124" y="5330191"/>
            <a:ext cx="3309622" cy="884060"/>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a:latin typeface="Arial"/>
                <a:ea typeface="Arial"/>
                <a:cs typeface="Arial"/>
                <a:sym typeface="Arial"/>
              </a:defRPr>
            </a:pPr>
            <a:r>
              <a:t>DIA-3</a:t>
            </a:r>
          </a:p>
          <a:p>
            <a:pPr>
              <a:defRPr>
                <a:latin typeface="Arial"/>
                <a:ea typeface="Arial"/>
                <a:cs typeface="Arial"/>
                <a:sym typeface="Arial"/>
              </a:defRPr>
            </a:pPr>
            <a:r>
              <a:t>Huang Tianqi</a:t>
            </a:r>
          </a:p>
          <a:p>
            <a:pPr>
              <a:defRPr>
                <a:latin typeface="Arial"/>
                <a:ea typeface="Arial"/>
                <a:cs typeface="Arial"/>
                <a:sym typeface="Arial"/>
              </a:defRPr>
            </a:pPr>
            <a:r>
              <a:t>Guo Zhaojun</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1" name="标题 1"/>
          <p:cNvSpPr txBox="1"/>
          <p:nvPr>
            <p:ph type="title"/>
          </p:nvPr>
        </p:nvSpPr>
        <p:spPr>
          <a:xfrm>
            <a:off x="669882" y="431999"/>
            <a:ext cx="10852237" cy="648003"/>
          </a:xfrm>
          <a:prstGeom prst="rect">
            <a:avLst/>
          </a:prstGeom>
        </p:spPr>
        <p:txBody>
          <a:bodyPr/>
          <a:lstStyle/>
          <a:p>
            <a:pPr/>
            <a:r>
              <a:t>Univariate analysis</a:t>
            </a:r>
          </a:p>
        </p:txBody>
      </p:sp>
      <p:sp>
        <p:nvSpPr>
          <p:cNvPr id="142" name="内容占位符 2"/>
          <p:cNvSpPr txBox="1"/>
          <p:nvPr>
            <p:ph type="body" idx="1"/>
          </p:nvPr>
        </p:nvSpPr>
        <p:spPr>
          <a:xfrm>
            <a:off x="669882" y="1295998"/>
            <a:ext cx="10852237" cy="5041358"/>
          </a:xfrm>
          <a:prstGeom prst="rect">
            <a:avLst/>
          </a:prstGeom>
        </p:spPr>
        <p:txBody>
          <a:bodyPr/>
          <a:lstStyle/>
          <a:p>
            <a:pPr>
              <a:defRPr spc="100"/>
            </a:pPr>
          </a:p>
        </p:txBody>
      </p:sp>
      <p:pic>
        <p:nvPicPr>
          <p:cNvPr id="143" name="图片 3" descr="图片 3"/>
          <p:cNvPicPr>
            <a:picLocks noChangeAspect="1"/>
          </p:cNvPicPr>
          <p:nvPr/>
        </p:nvPicPr>
        <p:blipFill>
          <a:blip r:embed="rId2">
            <a:extLst/>
          </a:blip>
          <a:stretch>
            <a:fillRect/>
          </a:stretch>
        </p:blipFill>
        <p:spPr>
          <a:xfrm>
            <a:off x="581659" y="1181735"/>
            <a:ext cx="7481918" cy="4112403"/>
          </a:xfrm>
          <a:prstGeom prst="rect">
            <a:avLst/>
          </a:prstGeom>
          <a:ln w="12700">
            <a:miter lim="400000"/>
          </a:ln>
        </p:spPr>
      </p:pic>
      <p:sp>
        <p:nvSpPr>
          <p:cNvPr id="144" name="文本框 4"/>
          <p:cNvSpPr txBox="1"/>
          <p:nvPr/>
        </p:nvSpPr>
        <p:spPr>
          <a:xfrm>
            <a:off x="8199753" y="1278254"/>
            <a:ext cx="3931921" cy="1684161"/>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a:latin typeface="Arial"/>
                <a:ea typeface="Arial"/>
                <a:cs typeface="Arial"/>
                <a:sym typeface="Arial"/>
              </a:defRPr>
            </a:pPr>
            <a:r>
              <a:t>Its  just  simply a plot to count the number of each obesity level, we can find out each category have a very similar  number</a:t>
            </a:r>
          </a:p>
          <a:p>
            <a:pPr>
              <a:defRPr>
                <a:latin typeface="Arial"/>
                <a:ea typeface="Arial"/>
                <a:cs typeface="Arial"/>
                <a:sym typeface="Arial"/>
              </a:defRPr>
            </a:pPr>
            <a:r>
              <a:t>which indicate this dataset is a very good dataset in labeling.</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6" name="标题 1"/>
          <p:cNvSpPr txBox="1"/>
          <p:nvPr>
            <p:ph type="title"/>
          </p:nvPr>
        </p:nvSpPr>
        <p:spPr>
          <a:xfrm>
            <a:off x="669882" y="431999"/>
            <a:ext cx="10852237" cy="648003"/>
          </a:xfrm>
          <a:prstGeom prst="rect">
            <a:avLst/>
          </a:prstGeom>
        </p:spPr>
        <p:txBody>
          <a:bodyPr/>
          <a:lstStyle/>
          <a:p>
            <a:pPr/>
            <a:r>
              <a:t>Univariate analysis</a:t>
            </a:r>
          </a:p>
        </p:txBody>
      </p:sp>
      <p:pic>
        <p:nvPicPr>
          <p:cNvPr id="147" name="内容占位符 3" descr="内容占位符 3"/>
          <p:cNvPicPr>
            <a:picLocks noChangeAspect="1"/>
          </p:cNvPicPr>
          <p:nvPr/>
        </p:nvPicPr>
        <p:blipFill>
          <a:blip r:embed="rId2">
            <a:extLst/>
          </a:blip>
          <a:stretch>
            <a:fillRect/>
          </a:stretch>
        </p:blipFill>
        <p:spPr>
          <a:xfrm>
            <a:off x="605751" y="2620926"/>
            <a:ext cx="10980498" cy="3549947"/>
          </a:xfrm>
          <a:prstGeom prst="rect">
            <a:avLst/>
          </a:prstGeom>
          <a:ln w="12700">
            <a:miter lim="400000"/>
          </a:ln>
        </p:spPr>
      </p:pic>
      <p:sp>
        <p:nvSpPr>
          <p:cNvPr id="148" name="文本框 6"/>
          <p:cNvSpPr txBox="1"/>
          <p:nvPr/>
        </p:nvSpPr>
        <p:spPr>
          <a:xfrm>
            <a:off x="702944" y="1179832"/>
            <a:ext cx="10109956" cy="884061"/>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a:latin typeface="Arial"/>
                <a:ea typeface="Arial"/>
                <a:cs typeface="Arial"/>
                <a:sym typeface="Arial"/>
              </a:defRPr>
            </a:pPr>
            <a:r>
              <a:t>1.About 75% of people use Public transportation.</a:t>
            </a:r>
          </a:p>
          <a:p>
            <a:pPr>
              <a:defRPr>
                <a:latin typeface="Arial"/>
                <a:ea typeface="Arial"/>
                <a:cs typeface="Arial"/>
                <a:sym typeface="Arial"/>
              </a:defRPr>
            </a:pPr>
            <a:r>
              <a:t>2.About 66% of people have a drink sometimes(a normal frequency).</a:t>
            </a:r>
          </a:p>
          <a:p>
            <a:pPr>
              <a:defRPr>
                <a:latin typeface="Arial"/>
                <a:ea typeface="Arial"/>
                <a:cs typeface="Arial"/>
                <a:sym typeface="Arial"/>
              </a:defRPr>
            </a:pPr>
            <a:r>
              <a:t>3.About 82% of people have a family history with overweight.</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50" name="图片 4" descr="图片 4"/>
          <p:cNvPicPr>
            <a:picLocks noChangeAspect="1"/>
          </p:cNvPicPr>
          <p:nvPr/>
        </p:nvPicPr>
        <p:blipFill>
          <a:blip r:embed="rId2">
            <a:extLst/>
          </a:blip>
          <a:stretch>
            <a:fillRect/>
          </a:stretch>
        </p:blipFill>
        <p:spPr>
          <a:xfrm>
            <a:off x="747631" y="3049121"/>
            <a:ext cx="10468138" cy="3257082"/>
          </a:xfrm>
          <a:prstGeom prst="rect">
            <a:avLst/>
          </a:prstGeom>
          <a:ln w="12700">
            <a:miter lim="400000"/>
          </a:ln>
        </p:spPr>
      </p:pic>
      <p:sp>
        <p:nvSpPr>
          <p:cNvPr id="151" name="Univariate analysis"/>
          <p:cNvSpPr txBox="1"/>
          <p:nvPr>
            <p:ph type="title"/>
          </p:nvPr>
        </p:nvSpPr>
        <p:spPr>
          <a:xfrm>
            <a:off x="669880" y="431999"/>
            <a:ext cx="10852240" cy="648002"/>
          </a:xfrm>
          <a:prstGeom prst="rect">
            <a:avLst/>
          </a:prstGeom>
        </p:spPr>
        <p:txBody>
          <a:bodyPr/>
          <a:lstStyle/>
          <a:p>
            <a:pPr/>
            <a:r>
              <a:t>Univariate analysis</a:t>
            </a:r>
          </a:p>
        </p:txBody>
      </p:sp>
      <p:sp>
        <p:nvSpPr>
          <p:cNvPr id="152" name="文本框 6"/>
          <p:cNvSpPr txBox="1"/>
          <p:nvPr/>
        </p:nvSpPr>
        <p:spPr>
          <a:xfrm>
            <a:off x="702944" y="1484632"/>
            <a:ext cx="10109956" cy="617361"/>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a:latin typeface="Arial"/>
                <a:ea typeface="Arial"/>
                <a:cs typeface="Arial"/>
                <a:sym typeface="Arial"/>
              </a:defRPr>
            </a:pPr>
            <a:r>
              <a:t>1.About 80% of people sometimes have consumption of food between meals.(CAEC)</a:t>
            </a:r>
          </a:p>
          <a:p>
            <a:pPr>
              <a:defRPr>
                <a:latin typeface="Arial"/>
                <a:ea typeface="Arial"/>
                <a:cs typeface="Arial"/>
                <a:sym typeface="Arial"/>
              </a:defRPr>
            </a:pPr>
            <a:r>
              <a:t>2.About 75% of people eat high caloric food sometimes(a normal frequency)(FAVC).</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4" name="内容占位符 2"/>
          <p:cNvSpPr txBox="1"/>
          <p:nvPr>
            <p:ph type="body" idx="1"/>
          </p:nvPr>
        </p:nvSpPr>
        <p:spPr>
          <a:xfrm>
            <a:off x="669882" y="1295998"/>
            <a:ext cx="10852237" cy="5041358"/>
          </a:xfrm>
          <a:prstGeom prst="rect">
            <a:avLst/>
          </a:prstGeom>
        </p:spPr>
        <p:txBody>
          <a:bodyPr/>
          <a:lstStyle>
            <a:lvl1pPr>
              <a:defRPr spc="100"/>
            </a:lvl1pPr>
          </a:lstStyle>
          <a:p>
            <a:pPr/>
            <a:r>
              <a:t>Here we use ‘striplot’ from ‘seaborn’ to visualize single variante, this is the plot of FAF(Physical activity frequency),we can tell that FAF have no special  connection or at least haver no simple connection to obesity because for most of people no matter they workout a lot or absolutely not ,they can still be insufficient weight or overweight</a:t>
            </a:r>
          </a:p>
        </p:txBody>
      </p:sp>
      <p:pic>
        <p:nvPicPr>
          <p:cNvPr id="155" name="图片 4" descr="图片 4"/>
          <p:cNvPicPr>
            <a:picLocks noChangeAspect="1"/>
          </p:cNvPicPr>
          <p:nvPr/>
        </p:nvPicPr>
        <p:blipFill>
          <a:blip r:embed="rId2">
            <a:extLst/>
          </a:blip>
          <a:stretch>
            <a:fillRect/>
          </a:stretch>
        </p:blipFill>
        <p:spPr>
          <a:xfrm>
            <a:off x="900430" y="2611120"/>
            <a:ext cx="9253058" cy="3769048"/>
          </a:xfrm>
          <a:prstGeom prst="rect">
            <a:avLst/>
          </a:prstGeom>
          <a:ln w="12700">
            <a:miter lim="400000"/>
          </a:ln>
        </p:spPr>
      </p:pic>
      <p:sp>
        <p:nvSpPr>
          <p:cNvPr id="156" name="Single variante"/>
          <p:cNvSpPr txBox="1"/>
          <p:nvPr/>
        </p:nvSpPr>
        <p:spPr>
          <a:xfrm>
            <a:off x="4184649" y="666749"/>
            <a:ext cx="2281065" cy="38248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sz="2700">
                <a:latin typeface="Arial"/>
                <a:ea typeface="Arial"/>
                <a:cs typeface="Arial"/>
                <a:sym typeface="Arial"/>
              </a:defRPr>
            </a:lvl1pPr>
          </a:lstStyle>
          <a:p>
            <a:pPr/>
            <a:r>
              <a:t>Single variante</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8" name="内容占位符 2"/>
          <p:cNvSpPr txBox="1"/>
          <p:nvPr>
            <p:ph type="body" idx="1"/>
          </p:nvPr>
        </p:nvSpPr>
        <p:spPr>
          <a:xfrm>
            <a:off x="669882" y="1295998"/>
            <a:ext cx="10852237" cy="5041358"/>
          </a:xfrm>
          <a:prstGeom prst="rect">
            <a:avLst/>
          </a:prstGeom>
        </p:spPr>
        <p:txBody>
          <a:bodyPr/>
          <a:lstStyle>
            <a:lvl1pPr>
              <a:defRPr spc="100"/>
            </a:lvl1pPr>
          </a:lstStyle>
          <a:p>
            <a:pPr/>
            <a:r>
              <a:t>so same resulat as the previous one ,we can also find that out come in  coleration matrix</a:t>
            </a:r>
          </a:p>
        </p:txBody>
      </p:sp>
      <p:pic>
        <p:nvPicPr>
          <p:cNvPr id="159" name="图片 4" descr="图片 4"/>
          <p:cNvPicPr>
            <a:picLocks noChangeAspect="1"/>
          </p:cNvPicPr>
          <p:nvPr/>
        </p:nvPicPr>
        <p:blipFill>
          <a:blip r:embed="rId2">
            <a:extLst/>
          </a:blip>
          <a:stretch>
            <a:fillRect/>
          </a:stretch>
        </p:blipFill>
        <p:spPr>
          <a:xfrm>
            <a:off x="669925" y="1617347"/>
            <a:ext cx="6084414" cy="2358390"/>
          </a:xfrm>
          <a:prstGeom prst="rect">
            <a:avLst/>
          </a:prstGeom>
          <a:ln w="12700">
            <a:miter lim="400000"/>
          </a:ln>
        </p:spPr>
      </p:pic>
      <p:pic>
        <p:nvPicPr>
          <p:cNvPr id="160" name="图片 5" descr="图片 5"/>
          <p:cNvPicPr>
            <a:picLocks noChangeAspect="1"/>
          </p:cNvPicPr>
          <p:nvPr/>
        </p:nvPicPr>
        <p:blipFill>
          <a:blip r:embed="rId3">
            <a:extLst/>
          </a:blip>
          <a:stretch>
            <a:fillRect/>
          </a:stretch>
        </p:blipFill>
        <p:spPr>
          <a:xfrm>
            <a:off x="5451378" y="4034154"/>
            <a:ext cx="6532344" cy="2603843"/>
          </a:xfrm>
          <a:prstGeom prst="rect">
            <a:avLst/>
          </a:prstGeom>
          <a:ln w="12700">
            <a:miter lim="400000"/>
          </a:ln>
        </p:spPr>
      </p:pic>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2" name="文本框 5"/>
          <p:cNvSpPr txBox="1"/>
          <p:nvPr/>
        </p:nvSpPr>
        <p:spPr>
          <a:xfrm>
            <a:off x="1286509" y="904239"/>
            <a:ext cx="8751483" cy="1150761"/>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a:latin typeface="Arial"/>
                <a:ea typeface="Arial"/>
                <a:cs typeface="Arial"/>
                <a:sym typeface="Arial"/>
              </a:defRPr>
            </a:lvl1pPr>
          </a:lstStyle>
          <a:p>
            <a:pPr/>
            <a:r>
              <a:t>This is  a density plot for age, we can tell at the age of 15-25, there is a high chance of insufficient weight probably because we are still growing and some might be  growing a little slower than others, and at age 25-30, there is a high chance of super obesity.</a:t>
            </a:r>
          </a:p>
        </p:txBody>
      </p:sp>
      <p:pic>
        <p:nvPicPr>
          <p:cNvPr id="163" name="图像" descr="图像"/>
          <p:cNvPicPr>
            <a:picLocks noChangeAspect="1"/>
          </p:cNvPicPr>
          <p:nvPr/>
        </p:nvPicPr>
        <p:blipFill>
          <a:blip r:embed="rId2">
            <a:extLst/>
          </a:blip>
          <a:stretch>
            <a:fillRect/>
          </a:stretch>
        </p:blipFill>
        <p:spPr>
          <a:xfrm>
            <a:off x="1175455" y="2177950"/>
            <a:ext cx="8973590" cy="4758018"/>
          </a:xfrm>
          <a:prstGeom prst="rect">
            <a:avLst/>
          </a:prstGeom>
          <a:ln w="12700">
            <a:miter lim="400000"/>
          </a:ln>
        </p:spPr>
      </p:pic>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5" name="标题 1"/>
          <p:cNvSpPr txBox="1"/>
          <p:nvPr>
            <p:ph type="title"/>
          </p:nvPr>
        </p:nvSpPr>
        <p:spPr>
          <a:xfrm>
            <a:off x="3400382" y="457399"/>
            <a:ext cx="10852237" cy="648003"/>
          </a:xfrm>
          <a:prstGeom prst="rect">
            <a:avLst/>
          </a:prstGeom>
        </p:spPr>
        <p:txBody>
          <a:bodyPr/>
          <a:lstStyle/>
          <a:p>
            <a:pPr/>
            <a:r>
              <a:t>Multivariate analysis</a:t>
            </a:r>
          </a:p>
        </p:txBody>
      </p:sp>
      <p:sp>
        <p:nvSpPr>
          <p:cNvPr id="166" name="文本框 5"/>
          <p:cNvSpPr txBox="1"/>
          <p:nvPr/>
        </p:nvSpPr>
        <p:spPr>
          <a:xfrm>
            <a:off x="1917362" y="1403051"/>
            <a:ext cx="8357276" cy="884060"/>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a:latin typeface="Arial"/>
                <a:ea typeface="Arial"/>
                <a:cs typeface="Arial"/>
                <a:sym typeface="Arial"/>
              </a:defRPr>
            </a:lvl1pPr>
          </a:lstStyle>
          <a:p>
            <a:pPr/>
            <a:r>
              <a:t>Here we use ‘seaborn FaceGrid’ to analysis 3 different variates which are Smoke,Age and Gender and we find out most of the Overweight_Level_II dont smoke, at appears on all the the range of ages</a:t>
            </a:r>
          </a:p>
        </p:txBody>
      </p:sp>
      <p:pic>
        <p:nvPicPr>
          <p:cNvPr id="167" name="图像" descr="图像"/>
          <p:cNvPicPr>
            <a:picLocks noChangeAspect="1"/>
          </p:cNvPicPr>
          <p:nvPr/>
        </p:nvPicPr>
        <p:blipFill>
          <a:blip r:embed="rId2">
            <a:extLst/>
          </a:blip>
          <a:stretch>
            <a:fillRect/>
          </a:stretch>
        </p:blipFill>
        <p:spPr>
          <a:xfrm>
            <a:off x="1501925" y="2584761"/>
            <a:ext cx="9188149" cy="3665220"/>
          </a:xfrm>
          <a:prstGeom prst="rect">
            <a:avLst/>
          </a:prstGeom>
          <a:ln w="12700">
            <a:miter lim="400000"/>
          </a:ln>
        </p:spPr>
      </p:pic>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9" name="文本框 5"/>
          <p:cNvSpPr txBox="1"/>
          <p:nvPr/>
        </p:nvSpPr>
        <p:spPr>
          <a:xfrm>
            <a:off x="1521459" y="1137920"/>
            <a:ext cx="9149083" cy="884061"/>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a:latin typeface="Arial"/>
                <a:ea typeface="Arial"/>
                <a:cs typeface="Arial"/>
                <a:sym typeface="Arial"/>
              </a:defRPr>
            </a:pPr>
            <a:r>
              <a:t>Here we analysis 3 different variates which are family_history_with_overweight,</a:t>
            </a:r>
          </a:p>
          <a:p>
            <a:pPr>
              <a:defRPr>
                <a:latin typeface="Arial"/>
                <a:ea typeface="Arial"/>
                <a:cs typeface="Arial"/>
                <a:sym typeface="Arial"/>
              </a:defRPr>
            </a:pPr>
            <a:r>
              <a:t>Age and Gender and we find out most of the people who have family overweight history have a higher chance to be overweight</a:t>
            </a:r>
          </a:p>
        </p:txBody>
      </p:sp>
      <p:sp>
        <p:nvSpPr>
          <p:cNvPr id="170" name="标题 1"/>
          <p:cNvSpPr txBox="1"/>
          <p:nvPr/>
        </p:nvSpPr>
        <p:spPr>
          <a:xfrm>
            <a:off x="3400380" y="457399"/>
            <a:ext cx="10852239" cy="648003"/>
          </a:xfrm>
          <a:prstGeom prst="rect">
            <a:avLst/>
          </a:prstGeom>
          <a:ln w="12700">
            <a:miter lim="400000"/>
          </a:ln>
          <a:extLst>
            <a:ext uri="{C572A759-6A51-4108-AA02-DFA0A04FC94B}">
              <ma14:wrappingTextBoxFlag xmlns:ma14="http://schemas.microsoft.com/office/mac/drawingml/2011/main" val="1"/>
            </a:ext>
          </a:extLst>
        </p:spPr>
        <p:txBody>
          <a:bodyPr lIns="38100" tIns="38100" rIns="38100" bIns="38100" anchor="ctr">
            <a:normAutofit fontScale="100000" lnSpcReduction="0"/>
          </a:bodyPr>
          <a:lstStyle>
            <a:lvl1pPr>
              <a:defRPr b="1" spc="200" sz="2800">
                <a:latin typeface="Arial"/>
                <a:ea typeface="Arial"/>
                <a:cs typeface="Arial"/>
                <a:sym typeface="Arial"/>
              </a:defRPr>
            </a:lvl1pPr>
          </a:lstStyle>
          <a:p>
            <a:pPr/>
            <a:r>
              <a:t>Multivariate analysis</a:t>
            </a:r>
          </a:p>
        </p:txBody>
      </p:sp>
      <p:pic>
        <p:nvPicPr>
          <p:cNvPr id="171" name="图像" descr="图像"/>
          <p:cNvPicPr>
            <a:picLocks noChangeAspect="1"/>
          </p:cNvPicPr>
          <p:nvPr/>
        </p:nvPicPr>
        <p:blipFill>
          <a:blip r:embed="rId2">
            <a:extLst/>
          </a:blip>
          <a:stretch>
            <a:fillRect/>
          </a:stretch>
        </p:blipFill>
        <p:spPr>
          <a:xfrm>
            <a:off x="1524000" y="2444523"/>
            <a:ext cx="8727979" cy="3355143"/>
          </a:xfrm>
          <a:prstGeom prst="rect">
            <a:avLst/>
          </a:prstGeom>
          <a:ln w="12700">
            <a:miter lim="400000"/>
          </a:ln>
        </p:spPr>
      </p:pic>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3" name="文本框 5"/>
          <p:cNvSpPr txBox="1"/>
          <p:nvPr/>
        </p:nvSpPr>
        <p:spPr>
          <a:xfrm>
            <a:off x="1240130" y="1710709"/>
            <a:ext cx="9711740" cy="884061"/>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a:latin typeface="Arial"/>
                <a:ea typeface="Arial"/>
                <a:cs typeface="Arial"/>
                <a:sym typeface="Arial"/>
              </a:defRPr>
            </a:lvl1pPr>
          </a:lstStyle>
          <a:p>
            <a:pPr/>
            <a:r>
              <a:t>Here we analysis 3 different variates which are FAF,Gender and TUE, so we can tell for either Female and Male, if TUE is lower than 1 and FAF lower than 2, people are more likely to have an overweight problem.</a:t>
            </a:r>
          </a:p>
        </p:txBody>
      </p:sp>
      <p:pic>
        <p:nvPicPr>
          <p:cNvPr id="174" name="图像" descr="图像"/>
          <p:cNvPicPr>
            <a:picLocks noChangeAspect="1"/>
          </p:cNvPicPr>
          <p:nvPr/>
        </p:nvPicPr>
        <p:blipFill>
          <a:blip r:embed="rId2">
            <a:extLst/>
          </a:blip>
          <a:stretch>
            <a:fillRect/>
          </a:stretch>
        </p:blipFill>
        <p:spPr>
          <a:xfrm>
            <a:off x="1739900" y="2770872"/>
            <a:ext cx="8348458" cy="3609859"/>
          </a:xfrm>
          <a:prstGeom prst="rect">
            <a:avLst/>
          </a:prstGeom>
          <a:ln w="12700">
            <a:miter lim="400000"/>
          </a:ln>
        </p:spPr>
      </p:pic>
      <p:sp>
        <p:nvSpPr>
          <p:cNvPr id="175" name="标题 1"/>
          <p:cNvSpPr txBox="1"/>
          <p:nvPr/>
        </p:nvSpPr>
        <p:spPr>
          <a:xfrm>
            <a:off x="3400380" y="457399"/>
            <a:ext cx="10852239" cy="648003"/>
          </a:xfrm>
          <a:prstGeom prst="rect">
            <a:avLst/>
          </a:prstGeom>
          <a:ln w="12700">
            <a:miter lim="400000"/>
          </a:ln>
          <a:extLst>
            <a:ext uri="{C572A759-6A51-4108-AA02-DFA0A04FC94B}">
              <ma14:wrappingTextBoxFlag xmlns:ma14="http://schemas.microsoft.com/office/mac/drawingml/2011/main" val="1"/>
            </a:ext>
          </a:extLst>
        </p:spPr>
        <p:txBody>
          <a:bodyPr lIns="38100" tIns="38100" rIns="38100" bIns="38100" anchor="ctr">
            <a:normAutofit fontScale="100000" lnSpcReduction="0"/>
          </a:bodyPr>
          <a:lstStyle>
            <a:lvl1pPr>
              <a:defRPr b="1" spc="200" sz="2800">
                <a:latin typeface="Arial"/>
                <a:ea typeface="Arial"/>
                <a:cs typeface="Arial"/>
                <a:sym typeface="Arial"/>
              </a:defRPr>
            </a:lvl1pPr>
          </a:lstStyle>
          <a:p>
            <a:pPr/>
            <a:r>
              <a:t>Multivariate analysis</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7" name="文本框 7"/>
          <p:cNvSpPr txBox="1"/>
          <p:nvPr/>
        </p:nvSpPr>
        <p:spPr>
          <a:xfrm>
            <a:off x="1273174" y="989329"/>
            <a:ext cx="9645651" cy="1150761"/>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a:latin typeface="Arial"/>
                <a:ea typeface="Arial"/>
                <a:cs typeface="Arial"/>
                <a:sym typeface="Arial"/>
              </a:defRPr>
            </a:lvl1pPr>
          </a:lstStyle>
          <a:p>
            <a:pPr/>
            <a:r>
              <a:t>Here we analysis 3 different variates which are NCP,CH2O and family history with overweight,so we can tell most people who dont have overweight history are not likely to have a overweight problem, and for people who drink  2 litre water per day and eat 3 meals per day are likely to have a overweight problem.</a:t>
            </a:r>
          </a:p>
        </p:txBody>
      </p:sp>
      <p:pic>
        <p:nvPicPr>
          <p:cNvPr id="178" name="图像" descr="图像"/>
          <p:cNvPicPr>
            <a:picLocks noChangeAspect="1"/>
          </p:cNvPicPr>
          <p:nvPr/>
        </p:nvPicPr>
        <p:blipFill>
          <a:blip r:embed="rId2">
            <a:extLst/>
          </a:blip>
          <a:stretch>
            <a:fillRect/>
          </a:stretch>
        </p:blipFill>
        <p:spPr>
          <a:xfrm>
            <a:off x="1098493" y="2223433"/>
            <a:ext cx="9995013" cy="4438037"/>
          </a:xfrm>
          <a:prstGeom prst="rect">
            <a:avLst/>
          </a:prstGeom>
          <a:ln w="12700">
            <a:miter lim="400000"/>
          </a:ln>
        </p:spPr>
      </p:pic>
      <p:sp>
        <p:nvSpPr>
          <p:cNvPr id="179" name="Multivariate analysis"/>
          <p:cNvSpPr txBox="1"/>
          <p:nvPr/>
        </p:nvSpPr>
        <p:spPr>
          <a:xfrm>
            <a:off x="3842370" y="412216"/>
            <a:ext cx="4024660" cy="394767"/>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b="1" spc="200" sz="2800">
                <a:latin typeface="Arial"/>
                <a:ea typeface="Arial"/>
                <a:cs typeface="Arial"/>
                <a:sym typeface="Arial"/>
              </a:defRPr>
            </a:lvl1pPr>
          </a:lstStyle>
          <a:p>
            <a:pPr/>
            <a:r>
              <a:t>Multivariate analysis</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4" name="The plan"/>
          <p:cNvSpPr txBox="1"/>
          <p:nvPr>
            <p:ph type="title"/>
          </p:nvPr>
        </p:nvSpPr>
        <p:spPr>
          <a:xfrm>
            <a:off x="669880" y="431999"/>
            <a:ext cx="10852240" cy="648002"/>
          </a:xfrm>
          <a:prstGeom prst="rect">
            <a:avLst/>
          </a:prstGeom>
        </p:spPr>
        <p:txBody>
          <a:bodyPr/>
          <a:lstStyle/>
          <a:p>
            <a:pPr/>
            <a:r>
              <a:t>                                 The plan</a:t>
            </a:r>
          </a:p>
        </p:txBody>
      </p:sp>
      <p:sp>
        <p:nvSpPr>
          <p:cNvPr id="105" name="1.Introduction of our dataset…"/>
          <p:cNvSpPr txBox="1"/>
          <p:nvPr>
            <p:ph type="body" idx="1"/>
          </p:nvPr>
        </p:nvSpPr>
        <p:spPr>
          <a:xfrm>
            <a:off x="669880" y="908321"/>
            <a:ext cx="10852240" cy="5041358"/>
          </a:xfrm>
          <a:prstGeom prst="rect">
            <a:avLst/>
          </a:prstGeom>
        </p:spPr>
        <p:txBody>
          <a:bodyPr/>
          <a:lstStyle/>
          <a:p>
            <a:pPr/>
          </a:p>
          <a:p>
            <a:pPr>
              <a:defRPr spc="100"/>
            </a:pPr>
            <a:r>
              <a:t>1.Introduction of our dataset</a:t>
            </a:r>
          </a:p>
          <a:p>
            <a:pPr>
              <a:defRPr spc="100"/>
            </a:pPr>
            <a:r>
              <a:t>2.Process(Data visualization,Data preparation for modeling,Modelization and validation)</a:t>
            </a:r>
          </a:p>
          <a:p>
            <a:pPr>
              <a:defRPr spc="100"/>
            </a:pPr>
            <a:r>
              <a:t>3.Transfer our model to Flask</a:t>
            </a:r>
          </a:p>
        </p:txBody>
      </p:sp>
      <p:pic>
        <p:nvPicPr>
          <p:cNvPr id="106" name="图像" descr="图像"/>
          <p:cNvPicPr>
            <a:picLocks noChangeAspect="1"/>
          </p:cNvPicPr>
          <p:nvPr/>
        </p:nvPicPr>
        <p:blipFill>
          <a:blip r:embed="rId2">
            <a:extLst/>
          </a:blip>
          <a:stretch>
            <a:fillRect/>
          </a:stretch>
        </p:blipFill>
        <p:spPr>
          <a:xfrm>
            <a:off x="6426200" y="2438726"/>
            <a:ext cx="5200392" cy="3599753"/>
          </a:xfrm>
          <a:prstGeom prst="rect">
            <a:avLst/>
          </a:prstGeom>
          <a:ln w="12700">
            <a:miter lim="400000"/>
          </a:ln>
        </p:spPr>
      </p:pic>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1" name="标题 1"/>
          <p:cNvSpPr txBox="1"/>
          <p:nvPr>
            <p:ph type="title"/>
          </p:nvPr>
        </p:nvSpPr>
        <p:spPr>
          <a:xfrm>
            <a:off x="669882" y="431999"/>
            <a:ext cx="10852237" cy="648003"/>
          </a:xfrm>
          <a:prstGeom prst="rect">
            <a:avLst/>
          </a:prstGeom>
        </p:spPr>
        <p:txBody>
          <a:bodyPr/>
          <a:lstStyle/>
          <a:p>
            <a:pPr/>
            <a:r>
              <a:t>                     Data preprocessing</a:t>
            </a:r>
          </a:p>
        </p:txBody>
      </p:sp>
      <p:sp>
        <p:nvSpPr>
          <p:cNvPr id="182" name="内容占位符 2"/>
          <p:cNvSpPr txBox="1"/>
          <p:nvPr>
            <p:ph type="body" idx="1"/>
          </p:nvPr>
        </p:nvSpPr>
        <p:spPr>
          <a:xfrm>
            <a:off x="669882" y="1295998"/>
            <a:ext cx="10852237" cy="5041358"/>
          </a:xfrm>
          <a:prstGeom prst="rect">
            <a:avLst/>
          </a:prstGeom>
        </p:spPr>
        <p:txBody>
          <a:bodyPr/>
          <a:lstStyle/>
          <a:p>
            <a:pPr>
              <a:defRPr spc="100"/>
            </a:pPr>
            <a:r>
              <a:t>Label processing(Here we transfer our category feature to numbers.)</a:t>
            </a:r>
          </a:p>
          <a:p>
            <a:pPr>
              <a:defRPr spc="100"/>
            </a:pPr>
            <a:r>
              <a:t>We consider the 0-6 which represent the obesity level.</a:t>
            </a:r>
          </a:p>
        </p:txBody>
      </p:sp>
      <p:pic>
        <p:nvPicPr>
          <p:cNvPr id="183" name="图像" descr="图像"/>
          <p:cNvPicPr>
            <a:picLocks noChangeAspect="1"/>
          </p:cNvPicPr>
          <p:nvPr/>
        </p:nvPicPr>
        <p:blipFill>
          <a:blip r:embed="rId2">
            <a:extLst/>
          </a:blip>
          <a:stretch>
            <a:fillRect/>
          </a:stretch>
        </p:blipFill>
        <p:spPr>
          <a:xfrm>
            <a:off x="635000" y="2146300"/>
            <a:ext cx="9931400" cy="2946400"/>
          </a:xfrm>
          <a:prstGeom prst="rect">
            <a:avLst/>
          </a:prstGeom>
          <a:ln w="12700">
            <a:miter lim="400000"/>
          </a:ln>
        </p:spPr>
      </p:pic>
      <p:pic>
        <p:nvPicPr>
          <p:cNvPr id="184" name="图像" descr="图像"/>
          <p:cNvPicPr>
            <a:picLocks noChangeAspect="1"/>
          </p:cNvPicPr>
          <p:nvPr/>
        </p:nvPicPr>
        <p:blipFill>
          <a:blip r:embed="rId3">
            <a:extLst/>
          </a:blip>
          <a:stretch>
            <a:fillRect/>
          </a:stretch>
        </p:blipFill>
        <p:spPr>
          <a:xfrm>
            <a:off x="698500" y="5122066"/>
            <a:ext cx="9001860" cy="1035467"/>
          </a:xfrm>
          <a:prstGeom prst="rect">
            <a:avLst/>
          </a:prstGeom>
          <a:ln w="12700">
            <a:miter lim="400000"/>
          </a:ln>
        </p:spPr>
      </p:pic>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6" name="标题 1"/>
          <p:cNvSpPr txBox="1"/>
          <p:nvPr>
            <p:ph type="title"/>
          </p:nvPr>
        </p:nvSpPr>
        <p:spPr>
          <a:xfrm>
            <a:off x="3527382" y="431999"/>
            <a:ext cx="10852237" cy="648003"/>
          </a:xfrm>
          <a:prstGeom prst="rect">
            <a:avLst/>
          </a:prstGeom>
        </p:spPr>
        <p:txBody>
          <a:bodyPr/>
          <a:lstStyle/>
          <a:p>
            <a:pPr/>
            <a:r>
              <a:t>Choose the feature</a:t>
            </a:r>
          </a:p>
        </p:txBody>
      </p:sp>
      <p:sp>
        <p:nvSpPr>
          <p:cNvPr id="187" name="We have 16 features, we want to choose most important features to train our model.We can find that the feature:SMOKE,SCC,FAVC,MTRANS have lower importance than others, so we drop it."/>
          <p:cNvSpPr txBox="1"/>
          <p:nvPr/>
        </p:nvSpPr>
        <p:spPr>
          <a:xfrm>
            <a:off x="704849" y="1454149"/>
            <a:ext cx="10601748" cy="525923"/>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a:latin typeface="Arial"/>
                <a:ea typeface="Arial"/>
                <a:cs typeface="Arial"/>
                <a:sym typeface="Arial"/>
              </a:defRPr>
            </a:lvl1pPr>
          </a:lstStyle>
          <a:p>
            <a:pPr/>
            <a:r>
              <a:t>We have 16 features, we want to choose most important features to train our model.We can find that the feature:SMOKE,SCC,FAVC,MTRANS have lower importance than others, so we drop it.</a:t>
            </a:r>
          </a:p>
        </p:txBody>
      </p:sp>
      <p:pic>
        <p:nvPicPr>
          <p:cNvPr id="188" name="图像" descr="图像"/>
          <p:cNvPicPr>
            <a:picLocks noChangeAspect="1"/>
          </p:cNvPicPr>
          <p:nvPr/>
        </p:nvPicPr>
        <p:blipFill>
          <a:blip r:embed="rId2">
            <a:extLst/>
          </a:blip>
          <a:stretch>
            <a:fillRect/>
          </a:stretch>
        </p:blipFill>
        <p:spPr>
          <a:xfrm>
            <a:off x="2466459" y="2201772"/>
            <a:ext cx="6465766" cy="2835359"/>
          </a:xfrm>
          <a:prstGeom prst="rect">
            <a:avLst/>
          </a:prstGeom>
          <a:ln w="12700">
            <a:miter lim="400000"/>
          </a:ln>
        </p:spPr>
      </p:pic>
      <p:pic>
        <p:nvPicPr>
          <p:cNvPr id="189" name="图像" descr="图像"/>
          <p:cNvPicPr>
            <a:picLocks noChangeAspect="1"/>
          </p:cNvPicPr>
          <p:nvPr/>
        </p:nvPicPr>
        <p:blipFill>
          <a:blip r:embed="rId3">
            <a:extLst/>
          </a:blip>
          <a:stretch>
            <a:fillRect/>
          </a:stretch>
        </p:blipFill>
        <p:spPr>
          <a:xfrm>
            <a:off x="2456281" y="5055630"/>
            <a:ext cx="6486124" cy="1499918"/>
          </a:xfrm>
          <a:prstGeom prst="rect">
            <a:avLst/>
          </a:prstGeom>
          <a:ln w="12700">
            <a:miter lim="400000"/>
          </a:ln>
        </p:spPr>
      </p:pic>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1" name="标题 1"/>
          <p:cNvSpPr txBox="1"/>
          <p:nvPr>
            <p:ph type="title"/>
          </p:nvPr>
        </p:nvSpPr>
        <p:spPr>
          <a:xfrm>
            <a:off x="669882" y="431999"/>
            <a:ext cx="10852237" cy="648003"/>
          </a:xfrm>
          <a:prstGeom prst="rect">
            <a:avLst/>
          </a:prstGeom>
        </p:spPr>
        <p:txBody>
          <a:bodyPr/>
          <a:lstStyle/>
          <a:p>
            <a:pPr/>
            <a:r>
              <a:t>Split the data</a:t>
            </a:r>
          </a:p>
        </p:txBody>
      </p:sp>
      <p:sp>
        <p:nvSpPr>
          <p:cNvPr id="192" name="内容占位符 2"/>
          <p:cNvSpPr txBox="1"/>
          <p:nvPr>
            <p:ph type="body" idx="1"/>
          </p:nvPr>
        </p:nvSpPr>
        <p:spPr>
          <a:xfrm>
            <a:off x="669880" y="1118198"/>
            <a:ext cx="10852240" cy="5041358"/>
          </a:xfrm>
          <a:prstGeom prst="rect">
            <a:avLst/>
          </a:prstGeom>
        </p:spPr>
        <p:txBody>
          <a:bodyPr/>
          <a:lstStyle>
            <a:lvl1pPr>
              <a:defRPr spc="100"/>
            </a:lvl1pPr>
          </a:lstStyle>
          <a:p>
            <a:pPr/>
            <a:r>
              <a:t>We split the dataset into training data and test data by 0.3 which means 30% test data and 70% training data. </a:t>
            </a:r>
          </a:p>
        </p:txBody>
      </p:sp>
      <p:pic>
        <p:nvPicPr>
          <p:cNvPr id="193" name="图像" descr="图像"/>
          <p:cNvPicPr>
            <a:picLocks noChangeAspect="1"/>
          </p:cNvPicPr>
          <p:nvPr/>
        </p:nvPicPr>
        <p:blipFill>
          <a:blip r:embed="rId2">
            <a:extLst/>
          </a:blip>
          <a:stretch>
            <a:fillRect/>
          </a:stretch>
        </p:blipFill>
        <p:spPr>
          <a:xfrm>
            <a:off x="622404" y="1802533"/>
            <a:ext cx="10032897" cy="962912"/>
          </a:xfrm>
          <a:prstGeom prst="rect">
            <a:avLst/>
          </a:prstGeom>
          <a:ln w="12700">
            <a:miter lim="400000"/>
          </a:ln>
        </p:spPr>
      </p:pic>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5" name="标题 1"/>
          <p:cNvSpPr txBox="1"/>
          <p:nvPr>
            <p:ph type="title"/>
          </p:nvPr>
        </p:nvSpPr>
        <p:spPr>
          <a:xfrm>
            <a:off x="4111582" y="304998"/>
            <a:ext cx="10852237" cy="648004"/>
          </a:xfrm>
          <a:prstGeom prst="rect">
            <a:avLst/>
          </a:prstGeom>
        </p:spPr>
        <p:txBody>
          <a:bodyPr/>
          <a:lstStyle/>
          <a:p>
            <a:pPr/>
            <a:r>
              <a:t>Modeling</a:t>
            </a:r>
          </a:p>
        </p:txBody>
      </p:sp>
      <p:sp>
        <p:nvSpPr>
          <p:cNvPr id="196" name="内容占位符 2"/>
          <p:cNvSpPr txBox="1"/>
          <p:nvPr>
            <p:ph type="body" idx="1"/>
          </p:nvPr>
        </p:nvSpPr>
        <p:spPr>
          <a:xfrm>
            <a:off x="669882" y="1295998"/>
            <a:ext cx="10852237" cy="5041358"/>
          </a:xfrm>
          <a:prstGeom prst="rect">
            <a:avLst/>
          </a:prstGeom>
        </p:spPr>
        <p:txBody>
          <a:bodyPr/>
          <a:lstStyle/>
          <a:p>
            <a:pPr>
              <a:defRPr spc="100" sz="2200">
                <a:latin typeface="Yuanti TC Bold"/>
                <a:ea typeface="Yuanti TC Bold"/>
                <a:cs typeface="Yuanti TC Bold"/>
                <a:sym typeface="Yuanti TC Bold"/>
              </a:defRPr>
            </a:pPr>
            <a:r>
              <a:t>Logistic Regression</a:t>
            </a:r>
            <a:endParaRPr spc="137"/>
          </a:p>
          <a:p>
            <a:pPr>
              <a:defRPr spc="100">
                <a:latin typeface="Yuanti TC Regular"/>
                <a:ea typeface="Yuanti TC Regular"/>
                <a:cs typeface="Yuanti TC Regular"/>
                <a:sym typeface="Yuanti TC Regular"/>
              </a:defRPr>
            </a:pPr>
            <a:r>
              <a:t>So we simply using logistic regression first, ‘sklearn’ provide very good logistic regression, we here set ‘max_iter’ to 1000 in ordre to have a higher accuracy</a:t>
            </a:r>
          </a:p>
        </p:txBody>
      </p:sp>
      <p:pic>
        <p:nvPicPr>
          <p:cNvPr id="197" name="图像" descr="图像"/>
          <p:cNvPicPr>
            <a:picLocks noChangeAspect="1"/>
          </p:cNvPicPr>
          <p:nvPr/>
        </p:nvPicPr>
        <p:blipFill>
          <a:blip r:embed="rId2">
            <a:extLst/>
          </a:blip>
          <a:stretch>
            <a:fillRect/>
          </a:stretch>
        </p:blipFill>
        <p:spPr>
          <a:xfrm>
            <a:off x="749300" y="2629690"/>
            <a:ext cx="10080168" cy="3445446"/>
          </a:xfrm>
          <a:prstGeom prst="rect">
            <a:avLst/>
          </a:prstGeom>
          <a:ln w="12700">
            <a:miter lim="400000"/>
          </a:ln>
        </p:spPr>
      </p:pic>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9" name="文本框 4"/>
          <p:cNvSpPr txBox="1"/>
          <p:nvPr/>
        </p:nvSpPr>
        <p:spPr>
          <a:xfrm>
            <a:off x="779143" y="1390014"/>
            <a:ext cx="10134841" cy="617361"/>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a:latin typeface="Arial"/>
                <a:ea typeface="Arial"/>
                <a:cs typeface="Arial"/>
                <a:sym typeface="Arial"/>
              </a:defRPr>
            </a:lvl1pPr>
          </a:lstStyle>
          <a:p>
            <a:pPr/>
            <a:r>
              <a:t>We can see the accuracy is about 80.4% and here is the confusion matrix, so we can see problems are most likely in level 0-4, actually logistic regression doesn’t have a very good performance here</a:t>
            </a:r>
          </a:p>
        </p:txBody>
      </p:sp>
      <p:sp>
        <p:nvSpPr>
          <p:cNvPr id="200" name="Logistic Regression"/>
          <p:cNvSpPr txBox="1"/>
          <p:nvPr/>
        </p:nvSpPr>
        <p:spPr>
          <a:xfrm>
            <a:off x="902373" y="743090"/>
            <a:ext cx="2926385" cy="3810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marL="228600" indent="-228600">
              <a:lnSpc>
                <a:spcPct val="130000"/>
              </a:lnSpc>
              <a:spcBef>
                <a:spcPts val="1000"/>
              </a:spcBef>
              <a:buSzPct val="100000"/>
              <a:buFont typeface="Arial"/>
              <a:buChar char="•"/>
              <a:defRPr spc="137" sz="2200">
                <a:solidFill>
                  <a:srgbClr val="404040"/>
                </a:solidFill>
                <a:latin typeface="Yuanti TC Bold"/>
                <a:ea typeface="Yuanti TC Bold"/>
                <a:cs typeface="Yuanti TC Bold"/>
                <a:sym typeface="Yuanti TC Bold"/>
              </a:defRPr>
            </a:lvl1pPr>
          </a:lstStyle>
          <a:p>
            <a:pPr/>
            <a:r>
              <a:t>Logistic Regression</a:t>
            </a:r>
          </a:p>
        </p:txBody>
      </p:sp>
      <p:pic>
        <p:nvPicPr>
          <p:cNvPr id="201" name="图像" descr="图像"/>
          <p:cNvPicPr>
            <a:picLocks noChangeAspect="1"/>
          </p:cNvPicPr>
          <p:nvPr/>
        </p:nvPicPr>
        <p:blipFill>
          <a:blip r:embed="rId2">
            <a:extLst/>
          </a:blip>
          <a:stretch>
            <a:fillRect/>
          </a:stretch>
        </p:blipFill>
        <p:spPr>
          <a:xfrm>
            <a:off x="758099" y="2032000"/>
            <a:ext cx="7154084" cy="4632069"/>
          </a:xfrm>
          <a:prstGeom prst="rect">
            <a:avLst/>
          </a:prstGeom>
          <a:ln w="12700">
            <a:miter lim="400000"/>
          </a:ln>
        </p:spPr>
      </p:pic>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3" name="内容占位符 2"/>
          <p:cNvSpPr txBox="1"/>
          <p:nvPr>
            <p:ph type="body" idx="1"/>
          </p:nvPr>
        </p:nvSpPr>
        <p:spPr>
          <a:xfrm>
            <a:off x="441282" y="241898"/>
            <a:ext cx="10852237" cy="5041358"/>
          </a:xfrm>
          <a:prstGeom prst="rect">
            <a:avLst/>
          </a:prstGeom>
        </p:spPr>
        <p:txBody>
          <a:bodyPr/>
          <a:lstStyle>
            <a:lvl1pPr>
              <a:defRPr b="1" spc="100" sz="2200"/>
            </a:lvl1pPr>
          </a:lstStyle>
          <a:p>
            <a:pPr/>
            <a:r>
              <a:t>Classification Decision Tree</a:t>
            </a:r>
          </a:p>
        </p:txBody>
      </p:sp>
      <p:pic>
        <p:nvPicPr>
          <p:cNvPr id="204" name="图像" descr="图像"/>
          <p:cNvPicPr>
            <a:picLocks noChangeAspect="1"/>
          </p:cNvPicPr>
          <p:nvPr/>
        </p:nvPicPr>
        <p:blipFill>
          <a:blip r:embed="rId2">
            <a:extLst/>
          </a:blip>
          <a:stretch>
            <a:fillRect/>
          </a:stretch>
        </p:blipFill>
        <p:spPr>
          <a:xfrm>
            <a:off x="393700" y="796904"/>
            <a:ext cx="6397012" cy="3333791"/>
          </a:xfrm>
          <a:prstGeom prst="rect">
            <a:avLst/>
          </a:prstGeom>
          <a:ln w="12700">
            <a:miter lim="400000"/>
          </a:ln>
        </p:spPr>
      </p:pic>
      <p:pic>
        <p:nvPicPr>
          <p:cNvPr id="205" name="图像" descr="图像"/>
          <p:cNvPicPr>
            <a:picLocks noChangeAspect="1"/>
          </p:cNvPicPr>
          <p:nvPr/>
        </p:nvPicPr>
        <p:blipFill>
          <a:blip r:embed="rId3">
            <a:extLst/>
          </a:blip>
          <a:stretch>
            <a:fillRect/>
          </a:stretch>
        </p:blipFill>
        <p:spPr>
          <a:xfrm>
            <a:off x="6963388" y="740699"/>
            <a:ext cx="6397014" cy="3446203"/>
          </a:xfrm>
          <a:prstGeom prst="rect">
            <a:avLst/>
          </a:prstGeom>
          <a:ln w="12700">
            <a:miter lim="400000"/>
          </a:ln>
        </p:spPr>
      </p:pic>
      <p:pic>
        <p:nvPicPr>
          <p:cNvPr id="206" name="图像" descr="图像"/>
          <p:cNvPicPr>
            <a:picLocks noChangeAspect="1"/>
          </p:cNvPicPr>
          <p:nvPr/>
        </p:nvPicPr>
        <p:blipFill>
          <a:blip r:embed="rId4">
            <a:extLst/>
          </a:blip>
          <a:stretch>
            <a:fillRect/>
          </a:stretch>
        </p:blipFill>
        <p:spPr>
          <a:xfrm>
            <a:off x="448420" y="4235777"/>
            <a:ext cx="4212482" cy="2487461"/>
          </a:xfrm>
          <a:prstGeom prst="rect">
            <a:avLst/>
          </a:prstGeom>
          <a:ln w="12700">
            <a:miter lim="400000"/>
          </a:ln>
        </p:spPr>
      </p:pic>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8" name="内容占位符 2"/>
          <p:cNvSpPr txBox="1"/>
          <p:nvPr>
            <p:ph type="body" idx="1"/>
          </p:nvPr>
        </p:nvSpPr>
        <p:spPr>
          <a:xfrm>
            <a:off x="669880" y="546698"/>
            <a:ext cx="10852240" cy="5041358"/>
          </a:xfrm>
          <a:prstGeom prst="rect">
            <a:avLst/>
          </a:prstGeom>
        </p:spPr>
        <p:txBody>
          <a:bodyPr/>
          <a:lstStyle>
            <a:lvl1pPr>
              <a:defRPr b="1" spc="100" sz="2200"/>
            </a:lvl1pPr>
          </a:lstStyle>
          <a:p>
            <a:pPr/>
            <a:r>
              <a:t>Randomforest</a:t>
            </a:r>
          </a:p>
        </p:txBody>
      </p:sp>
      <p:sp>
        <p:nvSpPr>
          <p:cNvPr id="209" name="文本框 4"/>
          <p:cNvSpPr txBox="1"/>
          <p:nvPr/>
        </p:nvSpPr>
        <p:spPr>
          <a:xfrm>
            <a:off x="659764" y="1018401"/>
            <a:ext cx="9881872" cy="94880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500">
                <a:latin typeface="Arial"/>
                <a:ea typeface="Arial"/>
                <a:cs typeface="Arial"/>
                <a:sym typeface="Arial"/>
              </a:defRPr>
            </a:pPr>
            <a:r>
              <a:t>Using sklearn random forest consider our PC cpu, we set 10000 tree, and set random seed as 0, use all our cpu to calculate and predict the outcome</a:t>
            </a:r>
          </a:p>
          <a:p>
            <a:pPr>
              <a:defRPr sz="1500">
                <a:latin typeface="Arial"/>
                <a:ea typeface="Arial"/>
                <a:cs typeface="Arial"/>
                <a:sym typeface="Arial"/>
              </a:defRPr>
            </a:pPr>
            <a:r>
              <a:t>As our expectation ,random-forest give us the best outcome so far with a nearly 95.5% accuracy, we actually set</a:t>
            </a:r>
          </a:p>
          <a:p>
            <a:pPr>
              <a:defRPr sz="1500">
                <a:latin typeface="Arial"/>
                <a:ea typeface="Arial"/>
                <a:cs typeface="Arial"/>
                <a:sym typeface="Arial"/>
              </a:defRPr>
            </a:pPr>
            <a:r>
              <a:t>different seed to calculate several times and the outcome is between 94%-96%.</a:t>
            </a:r>
          </a:p>
        </p:txBody>
      </p:sp>
      <p:pic>
        <p:nvPicPr>
          <p:cNvPr id="210" name="图像" descr="图像"/>
          <p:cNvPicPr>
            <a:picLocks noChangeAspect="1"/>
          </p:cNvPicPr>
          <p:nvPr/>
        </p:nvPicPr>
        <p:blipFill>
          <a:blip r:embed="rId2">
            <a:extLst/>
          </a:blip>
          <a:stretch>
            <a:fillRect/>
          </a:stretch>
        </p:blipFill>
        <p:spPr>
          <a:xfrm>
            <a:off x="709624" y="2038676"/>
            <a:ext cx="7066056" cy="4435547"/>
          </a:xfrm>
          <a:prstGeom prst="rect">
            <a:avLst/>
          </a:prstGeom>
          <a:ln w="12700">
            <a:miter lim="400000"/>
          </a:ln>
        </p:spPr>
      </p:pic>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2" name="GridSearch"/>
          <p:cNvSpPr txBox="1"/>
          <p:nvPr>
            <p:ph type="title"/>
          </p:nvPr>
        </p:nvSpPr>
        <p:spPr>
          <a:prstGeom prst="rect">
            <a:avLst/>
          </a:prstGeom>
        </p:spPr>
        <p:txBody>
          <a:bodyPr/>
          <a:lstStyle/>
          <a:p>
            <a:pPr/>
            <a:r>
              <a:t>GridSearch</a:t>
            </a:r>
          </a:p>
        </p:txBody>
      </p:sp>
      <p:sp>
        <p:nvSpPr>
          <p:cNvPr id="213" name="Use GridSearchCV to compare the effects of different models and different parameters on the experimental results."/>
          <p:cNvSpPr txBox="1"/>
          <p:nvPr>
            <p:ph type="body" idx="1"/>
          </p:nvPr>
        </p:nvSpPr>
        <p:spPr>
          <a:prstGeom prst="rect">
            <a:avLst/>
          </a:prstGeom>
        </p:spPr>
        <p:txBody>
          <a:bodyPr/>
          <a:lstStyle/>
          <a:p>
            <a:pPr marL="0" indent="0" defTabSz="457200">
              <a:lnSpc>
                <a:spcPct val="100000"/>
              </a:lnSpc>
              <a:spcBef>
                <a:spcPts val="0"/>
              </a:spcBef>
              <a:buSzTx/>
              <a:buFontTx/>
              <a:buNone/>
              <a:defRPr spc="0">
                <a:solidFill>
                  <a:srgbClr val="202124"/>
                </a:solidFill>
              </a:defRPr>
            </a:pPr>
          </a:p>
          <a:p>
            <a:pPr marL="0" indent="0" defTabSz="457200">
              <a:lnSpc>
                <a:spcPct val="100000"/>
              </a:lnSpc>
              <a:spcBef>
                <a:spcPts val="0"/>
              </a:spcBef>
              <a:buSzTx/>
              <a:buFontTx/>
              <a:buNone/>
              <a:defRPr spc="0" sz="2000">
                <a:solidFill>
                  <a:srgbClr val="202124"/>
                </a:solidFill>
              </a:defRPr>
            </a:pPr>
            <a:r>
              <a:t>Use GridSearchCV to compare the effects of different models and different parameters on the experimental results.</a:t>
            </a:r>
          </a:p>
          <a:p>
            <a:pPr marL="0" indent="0" defTabSz="457200">
              <a:lnSpc>
                <a:spcPct val="100000"/>
              </a:lnSpc>
              <a:spcBef>
                <a:spcPts val="0"/>
              </a:spcBef>
              <a:buSzTx/>
              <a:buFontTx/>
              <a:buNone/>
              <a:defRPr spc="0" sz="2000">
                <a:solidFill>
                  <a:srgbClr val="202124"/>
                </a:solidFill>
              </a:defRPr>
            </a:pPr>
          </a:p>
        </p:txBody>
      </p:sp>
      <p:pic>
        <p:nvPicPr>
          <p:cNvPr id="214" name="图像" descr="图像"/>
          <p:cNvPicPr>
            <a:picLocks noChangeAspect="1"/>
          </p:cNvPicPr>
          <p:nvPr/>
        </p:nvPicPr>
        <p:blipFill>
          <a:blip r:embed="rId2">
            <a:extLst/>
          </a:blip>
          <a:stretch>
            <a:fillRect/>
          </a:stretch>
        </p:blipFill>
        <p:spPr>
          <a:xfrm>
            <a:off x="716670" y="2209800"/>
            <a:ext cx="3236038" cy="4560909"/>
          </a:xfrm>
          <a:prstGeom prst="rect">
            <a:avLst/>
          </a:prstGeom>
          <a:ln w="12700">
            <a:miter lim="400000"/>
          </a:ln>
        </p:spPr>
      </p:pic>
      <p:pic>
        <p:nvPicPr>
          <p:cNvPr id="215" name="图像" descr="图像"/>
          <p:cNvPicPr>
            <a:picLocks noChangeAspect="1"/>
          </p:cNvPicPr>
          <p:nvPr/>
        </p:nvPicPr>
        <p:blipFill>
          <a:blip r:embed="rId3">
            <a:extLst/>
          </a:blip>
          <a:stretch>
            <a:fillRect/>
          </a:stretch>
        </p:blipFill>
        <p:spPr>
          <a:xfrm>
            <a:off x="4648200" y="2178664"/>
            <a:ext cx="5317085" cy="2500672"/>
          </a:xfrm>
          <a:prstGeom prst="rect">
            <a:avLst/>
          </a:prstGeom>
          <a:ln w="12700">
            <a:miter lim="400000"/>
          </a:ln>
        </p:spPr>
      </p:pic>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7" name="We use pickle to save our model in order to use in the Flask…"/>
          <p:cNvSpPr txBox="1"/>
          <p:nvPr>
            <p:ph type="body" idx="1"/>
          </p:nvPr>
        </p:nvSpPr>
        <p:spPr>
          <a:xfrm>
            <a:off x="669880" y="1295998"/>
            <a:ext cx="10852240" cy="5041358"/>
          </a:xfrm>
          <a:prstGeom prst="rect">
            <a:avLst/>
          </a:prstGeom>
        </p:spPr>
        <p:txBody>
          <a:bodyPr/>
          <a:lstStyle/>
          <a:p>
            <a:pPr>
              <a:defRPr spc="100"/>
            </a:pPr>
            <a:r>
              <a:t>We use pickle to save our model in order to use in the Flask </a:t>
            </a:r>
          </a:p>
          <a:p>
            <a:pPr/>
          </a:p>
          <a:p>
            <a:pPr/>
          </a:p>
          <a:p>
            <a:pPr/>
          </a:p>
          <a:p>
            <a:pPr>
              <a:defRPr spc="100"/>
            </a:pPr>
            <a:r>
              <a:t>And we create a web where you can test your obesity level by enter your data(your habit). And you can test many times</a:t>
            </a:r>
          </a:p>
        </p:txBody>
      </p:sp>
      <p:sp>
        <p:nvSpPr>
          <p:cNvPr id="218" name="Transfer our dataset to Flask"/>
          <p:cNvSpPr txBox="1"/>
          <p:nvPr/>
        </p:nvSpPr>
        <p:spPr>
          <a:xfrm>
            <a:off x="3333749" y="704849"/>
            <a:ext cx="3651586" cy="32106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sz="2200">
                <a:latin typeface="Arial"/>
                <a:ea typeface="Arial"/>
                <a:cs typeface="Arial"/>
                <a:sym typeface="Arial"/>
              </a:defRPr>
            </a:lvl1pPr>
          </a:lstStyle>
          <a:p>
            <a:pPr/>
            <a:r>
              <a:t>Transfer our dataset to Flask </a:t>
            </a:r>
          </a:p>
        </p:txBody>
      </p:sp>
      <p:pic>
        <p:nvPicPr>
          <p:cNvPr id="219" name="图像" descr="图像"/>
          <p:cNvPicPr>
            <a:picLocks noChangeAspect="1"/>
          </p:cNvPicPr>
          <p:nvPr/>
        </p:nvPicPr>
        <p:blipFill>
          <a:blip r:embed="rId2">
            <a:extLst/>
          </a:blip>
          <a:stretch>
            <a:fillRect/>
          </a:stretch>
        </p:blipFill>
        <p:spPr>
          <a:xfrm>
            <a:off x="864751" y="1702396"/>
            <a:ext cx="8589583" cy="1198075"/>
          </a:xfrm>
          <a:prstGeom prst="rect">
            <a:avLst/>
          </a:prstGeom>
          <a:ln w="12700">
            <a:miter lim="400000"/>
          </a:ln>
        </p:spPr>
      </p:pic>
      <p:pic>
        <p:nvPicPr>
          <p:cNvPr id="220" name="图像" descr="图像"/>
          <p:cNvPicPr>
            <a:picLocks noChangeAspect="1"/>
          </p:cNvPicPr>
          <p:nvPr/>
        </p:nvPicPr>
        <p:blipFill>
          <a:blip r:embed="rId3">
            <a:extLst/>
          </a:blip>
          <a:stretch>
            <a:fillRect/>
          </a:stretch>
        </p:blipFill>
        <p:spPr>
          <a:xfrm>
            <a:off x="687428" y="3576956"/>
            <a:ext cx="7529473" cy="3114243"/>
          </a:xfrm>
          <a:prstGeom prst="rect">
            <a:avLst/>
          </a:prstGeom>
          <a:ln w="12700">
            <a:miter lim="400000"/>
          </a:ln>
        </p:spPr>
      </p:pic>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2" name="Conclusion"/>
          <p:cNvSpPr txBox="1"/>
          <p:nvPr>
            <p:ph type="title"/>
          </p:nvPr>
        </p:nvSpPr>
        <p:spPr>
          <a:xfrm>
            <a:off x="161880" y="1066999"/>
            <a:ext cx="10852240" cy="648002"/>
          </a:xfrm>
          <a:prstGeom prst="rect">
            <a:avLst/>
          </a:prstGeom>
        </p:spPr>
        <p:txBody>
          <a:bodyPr/>
          <a:lstStyle>
            <a:lvl1pPr algn="ctr">
              <a:defRPr spc="100" sz="2200"/>
            </a:lvl1pPr>
          </a:lstStyle>
          <a:p>
            <a:pPr/>
            <a:r>
              <a:t>Conclusion</a:t>
            </a:r>
          </a:p>
        </p:txBody>
      </p:sp>
      <p:sp>
        <p:nvSpPr>
          <p:cNvPr id="223" name="By doing this analysis, we can know that our eating habits and physical condition is very important to our health, it can influence our obesity level. People who have lower calorie food, always do physical exercises, drink more water can have a healthier"/>
          <p:cNvSpPr txBox="1"/>
          <p:nvPr>
            <p:ph type="body" idx="1"/>
          </p:nvPr>
        </p:nvSpPr>
        <p:spPr>
          <a:xfrm>
            <a:off x="669880" y="2134198"/>
            <a:ext cx="10852240" cy="5041358"/>
          </a:xfrm>
          <a:prstGeom prst="rect">
            <a:avLst/>
          </a:prstGeom>
        </p:spPr>
        <p:txBody>
          <a:bodyPr/>
          <a:lstStyle/>
          <a:p>
            <a:pPr>
              <a:defRPr spc="100"/>
            </a:pPr>
            <a:r>
              <a:t>By doing this analysis, we can know that our eating habits and physical condition is very important to our health, it can influence our obesity level. People who have lower calorie food, always do physical exercises, drink more water can have a healthier obesity level.</a:t>
            </a:r>
          </a:p>
          <a:p>
            <a:pPr>
              <a:defRPr spc="100"/>
            </a:pPr>
            <a:r>
              <a:t>Thanks you for your attention. </a:t>
            </a:r>
          </a:p>
        </p:txBody>
      </p:sp>
      <p:pic>
        <p:nvPicPr>
          <p:cNvPr id="224" name="图像" descr="图像"/>
          <p:cNvPicPr>
            <a:picLocks noChangeAspect="1"/>
          </p:cNvPicPr>
          <p:nvPr/>
        </p:nvPicPr>
        <p:blipFill>
          <a:blip r:embed="rId2">
            <a:extLst/>
          </a:blip>
          <a:stretch>
            <a:fillRect/>
          </a:stretch>
        </p:blipFill>
        <p:spPr>
          <a:xfrm>
            <a:off x="7766050" y="3245176"/>
            <a:ext cx="2882900" cy="2819402"/>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8" name="内容占位符 2"/>
          <p:cNvSpPr txBox="1"/>
          <p:nvPr>
            <p:ph type="body" idx="1"/>
          </p:nvPr>
        </p:nvSpPr>
        <p:spPr>
          <a:xfrm>
            <a:off x="669880" y="908321"/>
            <a:ext cx="10852240" cy="5041358"/>
          </a:xfrm>
          <a:prstGeom prst="rect">
            <a:avLst/>
          </a:prstGeom>
        </p:spPr>
        <p:txBody>
          <a:bodyPr/>
          <a:lstStyle/>
          <a:p>
            <a:pPr marL="178306" indent="-178306" defTabSz="713230">
              <a:spcBef>
                <a:spcPts val="700"/>
              </a:spcBef>
              <a:defRPr spc="0" sz="1200"/>
            </a:pPr>
            <a:r>
              <a:t>Consider the dataset given has  many different variantes, mainly those  can be divided into float type and category.So we have 2111 given data with  17  different variantes</a:t>
            </a:r>
            <a:endParaRPr spc="78"/>
          </a:p>
          <a:p>
            <a:pPr marL="178306" indent="-178306" defTabSz="713230">
              <a:spcBef>
                <a:spcPts val="700"/>
              </a:spcBef>
              <a:defRPr spc="100" sz="900"/>
            </a:pPr>
            <a:r>
              <a:t>1.Gender</a:t>
            </a:r>
            <a:endParaRPr spc="156"/>
          </a:p>
          <a:p>
            <a:pPr marL="178306" indent="-178306" defTabSz="713230">
              <a:spcBef>
                <a:spcPts val="700"/>
              </a:spcBef>
              <a:defRPr spc="100" sz="900"/>
            </a:pPr>
            <a:r>
              <a:t> 2.Age</a:t>
            </a:r>
            <a:endParaRPr spc="156"/>
          </a:p>
          <a:p>
            <a:pPr marL="178306" indent="-178306" defTabSz="713230">
              <a:spcBef>
                <a:spcPts val="700"/>
              </a:spcBef>
              <a:defRPr spc="100" sz="900"/>
            </a:pPr>
            <a:r>
              <a:t> 3.Height</a:t>
            </a:r>
            <a:endParaRPr spc="156"/>
          </a:p>
          <a:p>
            <a:pPr marL="178306" indent="-178306" defTabSz="713230">
              <a:spcBef>
                <a:spcPts val="700"/>
              </a:spcBef>
              <a:defRPr spc="100" sz="900"/>
            </a:pPr>
            <a:r>
              <a:t> 4.Weight</a:t>
            </a:r>
            <a:endParaRPr spc="156"/>
          </a:p>
          <a:p>
            <a:pPr marL="178306" indent="-178306" defTabSz="713230">
              <a:spcBef>
                <a:spcPts val="700"/>
              </a:spcBef>
              <a:defRPr spc="100" sz="900"/>
            </a:pPr>
            <a:r>
              <a:t> 5.family_history_with_overweight</a:t>
            </a:r>
            <a:endParaRPr spc="156"/>
          </a:p>
          <a:p>
            <a:pPr marL="178306" indent="-178306" defTabSz="713230">
              <a:spcBef>
                <a:spcPts val="700"/>
              </a:spcBef>
              <a:defRPr spc="100" sz="900"/>
            </a:pPr>
            <a:r>
              <a:t> 6.FAVC(Frequent consumption of high caloric food)</a:t>
            </a:r>
            <a:endParaRPr spc="156"/>
          </a:p>
          <a:p>
            <a:pPr marL="178306" indent="-178306" defTabSz="713230">
              <a:spcBef>
                <a:spcPts val="700"/>
              </a:spcBef>
              <a:defRPr spc="100" sz="900"/>
            </a:pPr>
            <a:r>
              <a:t> 7.FCVC(Frequency of consumption of vegetables)</a:t>
            </a:r>
            <a:endParaRPr spc="156"/>
          </a:p>
          <a:p>
            <a:pPr marL="178306" indent="-178306" defTabSz="713230">
              <a:spcBef>
                <a:spcPts val="700"/>
              </a:spcBef>
              <a:defRPr spc="100" sz="900"/>
            </a:pPr>
            <a:r>
              <a:t> 8.NCP(Number of main meals)</a:t>
            </a:r>
            <a:endParaRPr spc="156"/>
          </a:p>
          <a:p>
            <a:pPr marL="178306" indent="-178306" defTabSz="713230">
              <a:spcBef>
                <a:spcPts val="700"/>
              </a:spcBef>
              <a:defRPr spc="100" sz="900"/>
            </a:pPr>
            <a:r>
              <a:t> 9.CAEC(Consumption of food between meals)</a:t>
            </a:r>
            <a:endParaRPr spc="156"/>
          </a:p>
          <a:p>
            <a:pPr marL="178306" indent="-178306" defTabSz="713230">
              <a:spcBef>
                <a:spcPts val="700"/>
              </a:spcBef>
              <a:defRPr spc="100" sz="900"/>
            </a:pPr>
            <a:r>
              <a:t> 10.CH20(Consumption of water daily)</a:t>
            </a:r>
            <a:endParaRPr spc="156"/>
          </a:p>
          <a:p>
            <a:pPr marL="178306" indent="-178306" defTabSz="713230">
              <a:spcBef>
                <a:spcPts val="700"/>
              </a:spcBef>
              <a:defRPr spc="100" sz="900"/>
            </a:pPr>
            <a:r>
              <a:t> 11.CALC(Consumption of alcohol)</a:t>
            </a:r>
            <a:endParaRPr spc="156"/>
          </a:p>
          <a:p>
            <a:pPr marL="178306" indent="-178306" defTabSz="713230">
              <a:spcBef>
                <a:spcPts val="700"/>
              </a:spcBef>
              <a:defRPr spc="100" sz="900"/>
            </a:pPr>
            <a:r>
              <a:t> 12.SCC(Calories consumption monitoring)</a:t>
            </a:r>
            <a:endParaRPr spc="156"/>
          </a:p>
          <a:p>
            <a:pPr marL="178306" indent="-178306" defTabSz="713230">
              <a:spcBef>
                <a:spcPts val="700"/>
              </a:spcBef>
              <a:defRPr spc="100" sz="900"/>
            </a:pPr>
            <a:r>
              <a:t> 13.FAF(Physical activity frequency)</a:t>
            </a:r>
            <a:endParaRPr spc="156"/>
          </a:p>
          <a:p>
            <a:pPr marL="178306" indent="-178306" defTabSz="713230">
              <a:spcBef>
                <a:spcPts val="700"/>
              </a:spcBef>
              <a:defRPr spc="100" sz="900"/>
            </a:pPr>
            <a:r>
              <a:t> 14.TUE(Time using technology devices)</a:t>
            </a:r>
            <a:endParaRPr spc="156"/>
          </a:p>
          <a:p>
            <a:pPr marL="178306" indent="-178306" defTabSz="713230">
              <a:spcBef>
                <a:spcPts val="700"/>
              </a:spcBef>
              <a:defRPr spc="100" sz="900"/>
            </a:pPr>
            <a:r>
              <a:t> 15.MTRANS(Transportation used)</a:t>
            </a:r>
            <a:endParaRPr spc="104"/>
          </a:p>
          <a:p>
            <a:pPr marL="178306" indent="-178306" defTabSz="713230">
              <a:spcBef>
                <a:spcPts val="700"/>
              </a:spcBef>
              <a:defRPr spc="100" sz="900"/>
            </a:pPr>
            <a:r>
              <a:t> 16.SMOKE</a:t>
            </a:r>
            <a:endParaRPr spc="104"/>
          </a:p>
          <a:p>
            <a:pPr marL="178306" indent="-178306" defTabSz="713230">
              <a:spcBef>
                <a:spcPts val="700"/>
              </a:spcBef>
              <a:defRPr spc="100" sz="900">
                <a:solidFill>
                  <a:srgbClr val="D93484"/>
                </a:solidFill>
              </a:defRPr>
            </a:pPr>
            <a:r>
              <a:t> 17.NObeyesdad :obesity levels (The target)</a:t>
            </a:r>
          </a:p>
        </p:txBody>
      </p:sp>
      <p:sp>
        <p:nvSpPr>
          <p:cNvPr id="109" name="标题 3"/>
          <p:cNvSpPr txBox="1"/>
          <p:nvPr>
            <p:ph type="title"/>
          </p:nvPr>
        </p:nvSpPr>
        <p:spPr>
          <a:xfrm>
            <a:off x="951822" y="94178"/>
            <a:ext cx="10852237" cy="648004"/>
          </a:xfrm>
          <a:prstGeom prst="rect">
            <a:avLst/>
          </a:prstGeom>
        </p:spPr>
        <p:txBody>
          <a:bodyPr/>
          <a:lstStyle/>
          <a:p>
            <a:pPr/>
            <a:r>
              <a:t>                1.Introduction of our dataset</a:t>
            </a:r>
          </a:p>
        </p:txBody>
      </p:sp>
      <p:pic>
        <p:nvPicPr>
          <p:cNvPr id="110" name="图像" descr="图像"/>
          <p:cNvPicPr>
            <a:picLocks noChangeAspect="1"/>
          </p:cNvPicPr>
          <p:nvPr/>
        </p:nvPicPr>
        <p:blipFill>
          <a:blip r:embed="rId2">
            <a:extLst/>
          </a:blip>
          <a:stretch>
            <a:fillRect/>
          </a:stretch>
        </p:blipFill>
        <p:spPr>
          <a:xfrm>
            <a:off x="6822103" y="1785964"/>
            <a:ext cx="4634901" cy="3286072"/>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2" name="标题 1"/>
          <p:cNvSpPr txBox="1"/>
          <p:nvPr>
            <p:ph type="title"/>
          </p:nvPr>
        </p:nvSpPr>
        <p:spPr>
          <a:xfrm>
            <a:off x="669882" y="431999"/>
            <a:ext cx="10852237" cy="648003"/>
          </a:xfrm>
          <a:prstGeom prst="rect">
            <a:avLst/>
          </a:prstGeom>
        </p:spPr>
        <p:txBody>
          <a:bodyPr/>
          <a:lstStyle/>
          <a:p>
            <a:pPr/>
            <a:r>
              <a:t>Import Libraires and resources</a:t>
            </a:r>
          </a:p>
        </p:txBody>
      </p:sp>
      <p:sp>
        <p:nvSpPr>
          <p:cNvPr id="113" name="内容占位符 2"/>
          <p:cNvSpPr txBox="1"/>
          <p:nvPr>
            <p:ph type="body" idx="1"/>
          </p:nvPr>
        </p:nvSpPr>
        <p:spPr>
          <a:xfrm>
            <a:off x="669882" y="1295998"/>
            <a:ext cx="10852237" cy="5041358"/>
          </a:xfrm>
          <a:prstGeom prst="rect">
            <a:avLst/>
          </a:prstGeom>
        </p:spPr>
        <p:txBody>
          <a:bodyPr/>
          <a:lstStyle>
            <a:lvl1pPr>
              <a:defRPr spc="100"/>
            </a:lvl1pPr>
          </a:lstStyle>
          <a:p>
            <a:pPr/>
            <a:r>
              <a:t>We use panda, numpy, sklearn, seaborn, matplotlib in ordre to help us process the dataset</a:t>
            </a:r>
          </a:p>
        </p:txBody>
      </p:sp>
      <p:pic>
        <p:nvPicPr>
          <p:cNvPr id="114" name="图片 3" descr="图片 3"/>
          <p:cNvPicPr>
            <a:picLocks noChangeAspect="1"/>
          </p:cNvPicPr>
          <p:nvPr/>
        </p:nvPicPr>
        <p:blipFill>
          <a:blip r:embed="rId2">
            <a:extLst/>
          </a:blip>
          <a:stretch>
            <a:fillRect/>
          </a:stretch>
        </p:blipFill>
        <p:spPr>
          <a:xfrm>
            <a:off x="836930" y="2201545"/>
            <a:ext cx="4648202" cy="3200402"/>
          </a:xfrm>
          <a:prstGeom prst="rect">
            <a:avLst/>
          </a:prstGeom>
          <a:ln w="12700">
            <a:miter lim="400000"/>
          </a:ln>
        </p:spPr>
      </p:pic>
      <p:pic>
        <p:nvPicPr>
          <p:cNvPr id="115" name="图片 4" descr="图片 4"/>
          <p:cNvPicPr>
            <a:picLocks noChangeAspect="1"/>
          </p:cNvPicPr>
          <p:nvPr/>
        </p:nvPicPr>
        <p:blipFill>
          <a:blip r:embed="rId3">
            <a:extLst/>
          </a:blip>
          <a:stretch>
            <a:fillRect/>
          </a:stretch>
        </p:blipFill>
        <p:spPr>
          <a:xfrm>
            <a:off x="5785484" y="2216785"/>
            <a:ext cx="6035041" cy="3169922"/>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7" name="So we want to do a prediction of obesity levels by using  eating habits and physical condition data.…"/>
          <p:cNvSpPr txBox="1"/>
          <p:nvPr/>
        </p:nvSpPr>
        <p:spPr>
          <a:xfrm>
            <a:off x="1292305" y="1089589"/>
            <a:ext cx="9924877" cy="525922"/>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defRPr>
                <a:latin typeface="Arial"/>
                <a:ea typeface="Arial"/>
                <a:cs typeface="Arial"/>
                <a:sym typeface="Arial"/>
              </a:defRPr>
            </a:pPr>
            <a:r>
              <a:t>So we want to do a prediction of obesity levels by using  eating habits and physical condition data.</a:t>
            </a:r>
          </a:p>
          <a:p>
            <a:pPr>
              <a:defRPr>
                <a:latin typeface="Arial"/>
                <a:ea typeface="Arial"/>
                <a:cs typeface="Arial"/>
                <a:sym typeface="Arial"/>
              </a:defRPr>
            </a:pPr>
            <a:r>
              <a:t>Let’s begin! </a:t>
            </a:r>
          </a:p>
        </p:txBody>
      </p:sp>
      <p:pic>
        <p:nvPicPr>
          <p:cNvPr id="118" name="图像" descr="图像"/>
          <p:cNvPicPr>
            <a:picLocks noChangeAspect="1"/>
          </p:cNvPicPr>
          <p:nvPr/>
        </p:nvPicPr>
        <p:blipFill>
          <a:blip r:embed="rId2">
            <a:extLst/>
          </a:blip>
          <a:stretch>
            <a:fillRect/>
          </a:stretch>
        </p:blipFill>
        <p:spPr>
          <a:xfrm>
            <a:off x="2362200" y="1752600"/>
            <a:ext cx="7467600" cy="4699000"/>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0" name="标题 1"/>
          <p:cNvSpPr txBox="1"/>
          <p:nvPr>
            <p:ph type="title"/>
          </p:nvPr>
        </p:nvSpPr>
        <p:spPr>
          <a:xfrm>
            <a:off x="669882" y="431999"/>
            <a:ext cx="10852237" cy="648003"/>
          </a:xfrm>
          <a:prstGeom prst="rect">
            <a:avLst/>
          </a:prstGeom>
        </p:spPr>
        <p:txBody>
          <a:bodyPr/>
          <a:lstStyle/>
          <a:p>
            <a:pPr/>
            <a:r>
              <a:t>Check the dataset</a:t>
            </a:r>
          </a:p>
        </p:txBody>
      </p:sp>
      <p:sp>
        <p:nvSpPr>
          <p:cNvPr id="121" name="内容占位符 2"/>
          <p:cNvSpPr txBox="1"/>
          <p:nvPr>
            <p:ph type="body" idx="1"/>
          </p:nvPr>
        </p:nvSpPr>
        <p:spPr>
          <a:xfrm>
            <a:off x="669882" y="1295998"/>
            <a:ext cx="10852237" cy="5041358"/>
          </a:xfrm>
          <a:prstGeom prst="rect">
            <a:avLst/>
          </a:prstGeom>
        </p:spPr>
        <p:txBody>
          <a:bodyPr/>
          <a:lstStyle>
            <a:lvl1pPr>
              <a:defRPr spc="100"/>
            </a:lvl1pPr>
          </a:lstStyle>
          <a:p>
            <a:pPr/>
            <a:r>
              <a:t>We check the dataset  and find out the dataset have  float and category  types data, and  no missing  values in the dataset which is not bad for our study.Also we can see for this test ,average age is very young</a:t>
            </a:r>
          </a:p>
        </p:txBody>
      </p:sp>
      <p:pic>
        <p:nvPicPr>
          <p:cNvPr id="122" name="图片 3" descr="图片 3"/>
          <p:cNvPicPr>
            <a:picLocks noChangeAspect="1"/>
          </p:cNvPicPr>
          <p:nvPr/>
        </p:nvPicPr>
        <p:blipFill>
          <a:blip r:embed="rId2">
            <a:extLst/>
          </a:blip>
          <a:stretch>
            <a:fillRect/>
          </a:stretch>
        </p:blipFill>
        <p:spPr>
          <a:xfrm>
            <a:off x="770255" y="2324417"/>
            <a:ext cx="6403341" cy="2209166"/>
          </a:xfrm>
          <a:prstGeom prst="rect">
            <a:avLst/>
          </a:prstGeom>
          <a:ln w="12700">
            <a:miter lim="400000"/>
          </a:ln>
        </p:spPr>
      </p:pic>
      <p:pic>
        <p:nvPicPr>
          <p:cNvPr id="123" name="图片 4" descr="图片 4"/>
          <p:cNvPicPr>
            <a:picLocks noChangeAspect="1"/>
          </p:cNvPicPr>
          <p:nvPr/>
        </p:nvPicPr>
        <p:blipFill>
          <a:blip r:embed="rId3">
            <a:extLst/>
          </a:blip>
          <a:stretch>
            <a:fillRect/>
          </a:stretch>
        </p:blipFill>
        <p:spPr>
          <a:xfrm>
            <a:off x="655955" y="4693920"/>
            <a:ext cx="8846820" cy="1821180"/>
          </a:xfrm>
          <a:prstGeom prst="rect">
            <a:avLst/>
          </a:prstGeom>
          <a:ln w="12700">
            <a:miter lim="400000"/>
          </a:ln>
        </p:spPr>
      </p:pic>
      <p:pic>
        <p:nvPicPr>
          <p:cNvPr id="124" name="图像" descr="图像"/>
          <p:cNvPicPr>
            <a:picLocks noChangeAspect="1"/>
          </p:cNvPicPr>
          <p:nvPr/>
        </p:nvPicPr>
        <p:blipFill>
          <a:blip r:embed="rId4">
            <a:extLst/>
          </a:blip>
          <a:stretch>
            <a:fillRect/>
          </a:stretch>
        </p:blipFill>
        <p:spPr>
          <a:xfrm>
            <a:off x="7767228" y="2131042"/>
            <a:ext cx="2883729" cy="2392716"/>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6" name="标题 1"/>
          <p:cNvSpPr txBox="1"/>
          <p:nvPr>
            <p:ph type="title"/>
          </p:nvPr>
        </p:nvSpPr>
        <p:spPr>
          <a:xfrm>
            <a:off x="3870282" y="1016199"/>
            <a:ext cx="10852237" cy="648003"/>
          </a:xfrm>
          <a:prstGeom prst="rect">
            <a:avLst/>
          </a:prstGeom>
        </p:spPr>
        <p:txBody>
          <a:bodyPr/>
          <a:lstStyle/>
          <a:p>
            <a:pPr/>
            <a:r>
              <a:t>Data visualization</a:t>
            </a:r>
          </a:p>
        </p:txBody>
      </p:sp>
      <p:sp>
        <p:nvSpPr>
          <p:cNvPr id="127" name="Histogramme,…"/>
          <p:cNvSpPr txBox="1"/>
          <p:nvPr/>
        </p:nvSpPr>
        <p:spPr>
          <a:xfrm>
            <a:off x="1066800" y="2473651"/>
            <a:ext cx="2337495" cy="148851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marL="228600" indent="-228600">
              <a:lnSpc>
                <a:spcPct val="130000"/>
              </a:lnSpc>
              <a:spcBef>
                <a:spcPts val="1000"/>
              </a:spcBef>
              <a:buSzPct val="100000"/>
              <a:buFont typeface="Arial"/>
              <a:buChar char="•"/>
              <a:defRPr spc="100" sz="1600">
                <a:solidFill>
                  <a:srgbClr val="404040"/>
                </a:solidFill>
                <a:latin typeface="Arial"/>
                <a:ea typeface="Arial"/>
                <a:cs typeface="Arial"/>
                <a:sym typeface="Arial"/>
              </a:defRPr>
            </a:pPr>
            <a:r>
              <a:t>Histogramme,</a:t>
            </a:r>
          </a:p>
          <a:p>
            <a:pPr marL="228600" indent="-228600">
              <a:lnSpc>
                <a:spcPct val="130000"/>
              </a:lnSpc>
              <a:spcBef>
                <a:spcPts val="1000"/>
              </a:spcBef>
              <a:buSzPct val="100000"/>
              <a:buFont typeface="Arial"/>
              <a:buChar char="•"/>
              <a:defRPr spc="100" sz="1600">
                <a:solidFill>
                  <a:srgbClr val="404040"/>
                </a:solidFill>
                <a:latin typeface="Arial"/>
                <a:ea typeface="Arial"/>
                <a:cs typeface="Arial"/>
                <a:sym typeface="Arial"/>
              </a:defRPr>
            </a:pPr>
            <a:r>
              <a:t> Correlation matrix,</a:t>
            </a:r>
          </a:p>
          <a:p>
            <a:pPr marL="228600" indent="-228600">
              <a:lnSpc>
                <a:spcPct val="130000"/>
              </a:lnSpc>
              <a:spcBef>
                <a:spcPts val="1000"/>
              </a:spcBef>
              <a:buSzPct val="100000"/>
              <a:buFont typeface="Arial"/>
              <a:buChar char="•"/>
              <a:defRPr spc="100" sz="1600">
                <a:solidFill>
                  <a:srgbClr val="404040"/>
                </a:solidFill>
                <a:latin typeface="Arial"/>
                <a:ea typeface="Arial"/>
                <a:cs typeface="Arial"/>
                <a:sym typeface="Arial"/>
              </a:defRPr>
            </a:pPr>
            <a:r>
              <a:t>Univariate analysis,</a:t>
            </a:r>
          </a:p>
          <a:p>
            <a:pPr marL="228600" indent="-228600">
              <a:lnSpc>
                <a:spcPct val="130000"/>
              </a:lnSpc>
              <a:spcBef>
                <a:spcPts val="1000"/>
              </a:spcBef>
              <a:buSzPct val="100000"/>
              <a:buFont typeface="Arial"/>
              <a:buChar char="•"/>
              <a:defRPr spc="100" sz="1600">
                <a:solidFill>
                  <a:srgbClr val="404040"/>
                </a:solidFill>
                <a:latin typeface="Arial"/>
                <a:ea typeface="Arial"/>
                <a:cs typeface="Arial"/>
                <a:sym typeface="Arial"/>
              </a:defRPr>
            </a:pPr>
            <a:r>
              <a:t>Multivariate analysis</a:t>
            </a:r>
          </a:p>
        </p:txBody>
      </p:sp>
      <p:pic>
        <p:nvPicPr>
          <p:cNvPr id="128" name="图像" descr="图像"/>
          <p:cNvPicPr>
            <a:picLocks noChangeAspect="1"/>
          </p:cNvPicPr>
          <p:nvPr/>
        </p:nvPicPr>
        <p:blipFill>
          <a:blip r:embed="rId2">
            <a:extLst/>
          </a:blip>
          <a:stretch>
            <a:fillRect/>
          </a:stretch>
        </p:blipFill>
        <p:spPr>
          <a:xfrm>
            <a:off x="5397500" y="2273300"/>
            <a:ext cx="6160288" cy="3696173"/>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0" name="内容占位符 2"/>
          <p:cNvSpPr txBox="1"/>
          <p:nvPr>
            <p:ph type="body" idx="1"/>
          </p:nvPr>
        </p:nvSpPr>
        <p:spPr>
          <a:xfrm>
            <a:off x="669880" y="775298"/>
            <a:ext cx="10852240" cy="5041358"/>
          </a:xfrm>
          <a:prstGeom prst="rect">
            <a:avLst/>
          </a:prstGeom>
        </p:spPr>
        <p:txBody>
          <a:bodyPr/>
          <a:lstStyle/>
          <a:p>
            <a:pPr/>
          </a:p>
          <a:p>
            <a:pPr>
              <a:defRPr spc="0" sz="1200">
                <a:latin typeface="Yuanti SC Regular"/>
                <a:ea typeface="Yuanti SC Regular"/>
                <a:cs typeface="Yuanti SC Regular"/>
                <a:sym typeface="Yuanti SC Regular"/>
              </a:defRPr>
            </a:pPr>
            <a:r>
              <a:t>We can see those tester mainly are 20-30 years old, about  1/4 of people rarely do excerises, but most of the people eat  a lot vegetables, most people eat 3 meals per day.</a:t>
            </a:r>
            <a:endParaRPr spc="75"/>
          </a:p>
          <a:p>
            <a:pPr>
              <a:defRPr spc="0" sz="1200">
                <a:latin typeface="Yuanti SC Regular"/>
                <a:ea typeface="Yuanti SC Regular"/>
                <a:cs typeface="Yuanti SC Regular"/>
                <a:sym typeface="Yuanti SC Regular"/>
              </a:defRPr>
            </a:pPr>
            <a:r>
              <a:t>As for  time using technology devices is like average ,about a little more than 1/3 seldom use it,1/3 use them ordinary and the other use it a lot.</a:t>
            </a:r>
          </a:p>
        </p:txBody>
      </p:sp>
      <p:pic>
        <p:nvPicPr>
          <p:cNvPr id="131" name="图片 3" descr="图片 3"/>
          <p:cNvPicPr>
            <a:picLocks noChangeAspect="1"/>
          </p:cNvPicPr>
          <p:nvPr/>
        </p:nvPicPr>
        <p:blipFill>
          <a:blip r:embed="rId2">
            <a:extLst/>
          </a:blip>
          <a:stretch>
            <a:fillRect/>
          </a:stretch>
        </p:blipFill>
        <p:spPr>
          <a:xfrm>
            <a:off x="602917" y="2794800"/>
            <a:ext cx="7297510" cy="1730025"/>
          </a:xfrm>
          <a:prstGeom prst="rect">
            <a:avLst/>
          </a:prstGeom>
          <a:ln w="12700">
            <a:miter lim="400000"/>
          </a:ln>
        </p:spPr>
      </p:pic>
      <p:pic>
        <p:nvPicPr>
          <p:cNvPr id="132" name="图片 4" descr="图片 4"/>
          <p:cNvPicPr>
            <a:picLocks noChangeAspect="1"/>
          </p:cNvPicPr>
          <p:nvPr/>
        </p:nvPicPr>
        <p:blipFill>
          <a:blip r:embed="rId3">
            <a:extLst/>
          </a:blip>
          <a:stretch>
            <a:fillRect/>
          </a:stretch>
        </p:blipFill>
        <p:spPr>
          <a:xfrm>
            <a:off x="585224" y="4411014"/>
            <a:ext cx="7297509" cy="1897398"/>
          </a:xfrm>
          <a:prstGeom prst="rect">
            <a:avLst/>
          </a:prstGeom>
          <a:ln w="12700">
            <a:miter lim="400000"/>
          </a:ln>
        </p:spPr>
      </p:pic>
      <p:pic>
        <p:nvPicPr>
          <p:cNvPr id="133" name="图片 6" descr="图片 6"/>
          <p:cNvPicPr>
            <a:picLocks noChangeAspect="1"/>
          </p:cNvPicPr>
          <p:nvPr/>
        </p:nvPicPr>
        <p:blipFill>
          <a:blip r:embed="rId4">
            <a:extLst/>
          </a:blip>
          <a:stretch>
            <a:fillRect/>
          </a:stretch>
        </p:blipFill>
        <p:spPr>
          <a:xfrm>
            <a:off x="7882124" y="2818531"/>
            <a:ext cx="2475683" cy="1682564"/>
          </a:xfrm>
          <a:prstGeom prst="rect">
            <a:avLst/>
          </a:prstGeom>
          <a:ln w="12700">
            <a:miter lim="400000"/>
          </a:ln>
        </p:spPr>
      </p:pic>
      <p:pic>
        <p:nvPicPr>
          <p:cNvPr id="134" name="图片 7" descr="图片 7"/>
          <p:cNvPicPr>
            <a:picLocks noChangeAspect="1"/>
          </p:cNvPicPr>
          <p:nvPr/>
        </p:nvPicPr>
        <p:blipFill>
          <a:blip r:embed="rId5">
            <a:extLst/>
          </a:blip>
          <a:stretch>
            <a:fillRect/>
          </a:stretch>
        </p:blipFill>
        <p:spPr>
          <a:xfrm>
            <a:off x="7906384" y="4472735"/>
            <a:ext cx="2475682" cy="1773955"/>
          </a:xfrm>
          <a:prstGeom prst="rect">
            <a:avLst/>
          </a:prstGeom>
          <a:ln w="12700">
            <a:miter lim="400000"/>
          </a:ln>
        </p:spPr>
      </p:pic>
      <p:sp>
        <p:nvSpPr>
          <p:cNvPr id="135" name="Histogramme"/>
          <p:cNvSpPr txBox="1"/>
          <p:nvPr/>
        </p:nvSpPr>
        <p:spPr>
          <a:xfrm>
            <a:off x="4333557" y="412750"/>
            <a:ext cx="2353562" cy="44432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sz="3100">
                <a:latin typeface="Arial"/>
                <a:ea typeface="Arial"/>
                <a:cs typeface="Arial"/>
                <a:sym typeface="Arial"/>
              </a:defRPr>
            </a:lvl1pPr>
          </a:lstStyle>
          <a:p>
            <a:pPr/>
            <a:r>
              <a:t>Histogramme</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7" name="文本框 4"/>
          <p:cNvSpPr txBox="1"/>
          <p:nvPr/>
        </p:nvSpPr>
        <p:spPr>
          <a:xfrm>
            <a:off x="7531734" y="1684021"/>
            <a:ext cx="3548382" cy="1950860"/>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a:latin typeface="Arial"/>
                <a:ea typeface="Arial"/>
                <a:cs typeface="Arial"/>
                <a:sym typeface="Arial"/>
              </a:defRPr>
            </a:pPr>
            <a:r>
              <a:t>1.From this matrix we can tell the connection between those different  variantes.</a:t>
            </a:r>
          </a:p>
          <a:p>
            <a:pPr>
              <a:defRPr>
                <a:latin typeface="Arial"/>
                <a:ea typeface="Arial"/>
                <a:cs typeface="Arial"/>
                <a:sym typeface="Arial"/>
              </a:defRPr>
            </a:pPr>
            <a:r>
              <a:t>2.The feature ‘height’ and ‘weight’ actually have a stronger connection to other variates compare to the rest variates</a:t>
            </a:r>
          </a:p>
        </p:txBody>
      </p:sp>
      <p:sp>
        <p:nvSpPr>
          <p:cNvPr id="138" name="Correlation Matrix"/>
          <p:cNvSpPr txBox="1"/>
          <p:nvPr/>
        </p:nvSpPr>
        <p:spPr>
          <a:xfrm>
            <a:off x="5187694" y="781050"/>
            <a:ext cx="2618347" cy="382898"/>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sz="2600">
                <a:latin typeface="Arial"/>
                <a:ea typeface="Arial"/>
                <a:cs typeface="Arial"/>
                <a:sym typeface="Arial"/>
              </a:defRPr>
            </a:lvl1pPr>
          </a:lstStyle>
          <a:p>
            <a:pPr/>
            <a:r>
              <a:t>Correlation Matrix</a:t>
            </a:r>
          </a:p>
        </p:txBody>
      </p:sp>
      <p:pic>
        <p:nvPicPr>
          <p:cNvPr id="139" name="图像" descr="图像"/>
          <p:cNvPicPr>
            <a:picLocks noChangeAspect="1"/>
          </p:cNvPicPr>
          <p:nvPr/>
        </p:nvPicPr>
        <p:blipFill>
          <a:blip r:embed="rId2">
            <a:extLst/>
          </a:blip>
          <a:stretch>
            <a:fillRect/>
          </a:stretch>
        </p:blipFill>
        <p:spPr>
          <a:xfrm>
            <a:off x="526504" y="1649800"/>
            <a:ext cx="6748089" cy="4594671"/>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Office 主题​​">
  <a:themeElements>
    <a:clrScheme name="Office 主题​​">
      <a:dk1>
        <a:srgbClr val="000000"/>
      </a:dk1>
      <a:lt1>
        <a:srgbClr val="FFFFFF"/>
      </a:lt1>
      <a:dk2>
        <a:srgbClr val="A7A7A7"/>
      </a:dk2>
      <a:lt2>
        <a:srgbClr val="535353"/>
      </a:lt2>
      <a:accent1>
        <a:srgbClr val="5B9BD5"/>
      </a:accent1>
      <a:accent2>
        <a:srgbClr val="ED7D31"/>
      </a:accent2>
      <a:accent3>
        <a:srgbClr val="A5A5A5"/>
      </a:accent3>
      <a:accent4>
        <a:srgbClr val="FFC000"/>
      </a:accent4>
      <a:accent5>
        <a:srgbClr val="4472C4"/>
      </a:accent5>
      <a:accent6>
        <a:srgbClr val="70AD47"/>
      </a:accent6>
      <a:hlink>
        <a:srgbClr val="0000FF"/>
      </a:hlink>
      <a:folHlink>
        <a:srgbClr val="FF00FF"/>
      </a:folHlink>
    </a:clrScheme>
    <a:fontScheme name="Office 主题​​">
      <a:majorFont>
        <a:latin typeface="Helvetica"/>
        <a:ea typeface="Helvetica"/>
        <a:cs typeface="Helvetica"/>
      </a:majorFont>
      <a:minorFont>
        <a:latin typeface="Microsoft YaHei"/>
        <a:ea typeface="Microsoft YaHei"/>
        <a:cs typeface="Microsoft YaHei"/>
      </a:minorFont>
    </a:fontScheme>
    <a:fmtScheme name="Office 主题​​">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0" tIns="0" rIns="0" bIns="0"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Microsoft YaHe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0" tIns="0" rIns="0" bIns="0"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Microsoft YaHe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Office 主题​​">
  <a:themeElements>
    <a:clrScheme name="Office 主题​​">
      <a:dk1>
        <a:srgbClr val="000000"/>
      </a:dk1>
      <a:lt1>
        <a:srgbClr val="FFFFFF"/>
      </a:lt1>
      <a:dk2>
        <a:srgbClr val="A7A7A7"/>
      </a:dk2>
      <a:lt2>
        <a:srgbClr val="535353"/>
      </a:lt2>
      <a:accent1>
        <a:srgbClr val="5B9BD5"/>
      </a:accent1>
      <a:accent2>
        <a:srgbClr val="ED7D31"/>
      </a:accent2>
      <a:accent3>
        <a:srgbClr val="A5A5A5"/>
      </a:accent3>
      <a:accent4>
        <a:srgbClr val="FFC000"/>
      </a:accent4>
      <a:accent5>
        <a:srgbClr val="4472C4"/>
      </a:accent5>
      <a:accent6>
        <a:srgbClr val="70AD47"/>
      </a:accent6>
      <a:hlink>
        <a:srgbClr val="0000FF"/>
      </a:hlink>
      <a:folHlink>
        <a:srgbClr val="FF00FF"/>
      </a:folHlink>
    </a:clrScheme>
    <a:fontScheme name="Office 主题​​">
      <a:majorFont>
        <a:latin typeface="Helvetica"/>
        <a:ea typeface="Helvetica"/>
        <a:cs typeface="Helvetica"/>
      </a:majorFont>
      <a:minorFont>
        <a:latin typeface="Microsoft YaHei"/>
        <a:ea typeface="Microsoft YaHei"/>
        <a:cs typeface="Microsoft YaHei"/>
      </a:minorFont>
    </a:fontScheme>
    <a:fmtScheme name="Office 主题​​">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0" tIns="0" rIns="0" bIns="0"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Microsoft YaHe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0" tIns="0" rIns="0" bIns="0"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Microsoft YaHe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